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155C-44DF-4D91-B3B0-8F9A7AEB9DFF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309E-02AD-4476-B9E4-BC08360F1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4940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155C-44DF-4D91-B3B0-8F9A7AEB9DFF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309E-02AD-4476-B9E4-BC08360F1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48211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155C-44DF-4D91-B3B0-8F9A7AEB9DFF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309E-02AD-4476-B9E4-BC08360F1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8319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155C-44DF-4D91-B3B0-8F9A7AEB9DFF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309E-02AD-4476-B9E4-BC08360F1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1929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155C-44DF-4D91-B3B0-8F9A7AEB9DFF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309E-02AD-4476-B9E4-BC08360F1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4727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155C-44DF-4D91-B3B0-8F9A7AEB9DFF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309E-02AD-4476-B9E4-BC08360F1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7956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155C-44DF-4D91-B3B0-8F9A7AEB9DFF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309E-02AD-4476-B9E4-BC08360F1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8086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155C-44DF-4D91-B3B0-8F9A7AEB9DFF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309E-02AD-4476-B9E4-BC08360F1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7694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155C-44DF-4D91-B3B0-8F9A7AEB9DFF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309E-02AD-4476-B9E4-BC08360F1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6824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155C-44DF-4D91-B3B0-8F9A7AEB9DFF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309E-02AD-4476-B9E4-BC08360F1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7816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0155C-44DF-4D91-B3B0-8F9A7AEB9DFF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8309E-02AD-4476-B9E4-BC08360F1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6686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0155C-44DF-4D91-B3B0-8F9A7AEB9DFF}" type="datetimeFigureOut">
              <a:rPr lang="pt-BR" smtClean="0"/>
              <a:t>08/02/2015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8309E-02AD-4476-B9E4-BC08360F195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515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0" name="Picture 2" descr="C:\Users\Bárbara\Desktop\Acolhimen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12"/>
            <a:ext cx="7164287" cy="685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2411760" y="61051"/>
            <a:ext cx="6732240" cy="67095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pPr algn="ctr"/>
            <a:endParaRPr lang="pt-BR" sz="2800" dirty="0" smtClean="0">
              <a:solidFill>
                <a:srgbClr val="CC3300"/>
              </a:solidFill>
            </a:endParaRPr>
          </a:p>
          <a:p>
            <a:pPr algn="ctr"/>
            <a:endParaRPr lang="pt-BR" sz="2800" dirty="0" smtClean="0">
              <a:solidFill>
                <a:srgbClr val="CC3300"/>
              </a:solidFill>
            </a:endParaRPr>
          </a:p>
          <a:p>
            <a:pPr algn="ctr"/>
            <a:r>
              <a:rPr lang="pt-BR" sz="2800" dirty="0" smtClean="0">
                <a:solidFill>
                  <a:srgbClr val="CC3300"/>
                </a:solidFill>
              </a:rPr>
              <a:t>ESCOLA ESPÍRITA BOM SAMARITANO JOVEM</a:t>
            </a:r>
          </a:p>
          <a:p>
            <a:pPr algn="ctr"/>
            <a:r>
              <a:rPr lang="pt-BR" sz="2800" dirty="0" smtClean="0">
                <a:solidFill>
                  <a:srgbClr val="CC3300"/>
                </a:solidFill>
              </a:rPr>
              <a:t>Curso: O BOM SAMARITANO JOVEM E O CENTRO ESPÍRITA</a:t>
            </a:r>
          </a:p>
          <a:p>
            <a:pPr algn="ctr"/>
            <a:r>
              <a:rPr lang="pt-BR" sz="2800" b="1" dirty="0" smtClean="0">
                <a:solidFill>
                  <a:srgbClr val="CC3300"/>
                </a:solidFill>
              </a:rPr>
              <a:t>Aula 05: O Recepcionista e a Recepção no Mundo Espiritual</a:t>
            </a:r>
          </a:p>
          <a:p>
            <a:endParaRPr lang="pt-BR" b="1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</p:txBody>
      </p:sp>
      <p:sp>
        <p:nvSpPr>
          <p:cNvPr id="6" name="CaixaDeTexto 5"/>
          <p:cNvSpPr txBox="1"/>
          <p:nvPr/>
        </p:nvSpPr>
        <p:spPr>
          <a:xfrm>
            <a:off x="8460432" y="6305761"/>
            <a:ext cx="683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>
                <a:solidFill>
                  <a:srgbClr val="C00000"/>
                </a:solidFill>
              </a:rPr>
              <a:t>01</a:t>
            </a:r>
            <a:endParaRPr lang="pt-BR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60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026" name="Picture 2" descr="C:\Users\Bárbara\Desktop\ESCOLA ESPÍRITA BOM SAMARITANO JOVEM - 1º ANO\05 - A recepção no Mundo Espiritual\Não grite!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3" y="18636"/>
            <a:ext cx="9135482" cy="683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8460432" y="6305761"/>
            <a:ext cx="683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>
                <a:solidFill>
                  <a:srgbClr val="C00000"/>
                </a:solidFill>
              </a:rPr>
              <a:t>02</a:t>
            </a:r>
            <a:endParaRPr lang="pt-BR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49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0" name="Picture 2" descr="C:\Users\Bárbara\Desktop\Acolhimen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12"/>
            <a:ext cx="7164287" cy="685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2411760" y="61051"/>
            <a:ext cx="6732240" cy="683264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indent="633413" algn="just"/>
            <a:r>
              <a:rPr lang="pt-BR" sz="2800" dirty="0" smtClean="0">
                <a:solidFill>
                  <a:srgbClr val="C00000"/>
                </a:solidFill>
              </a:rPr>
              <a:t>“Observe como vai indo a sua voz, porque a voz é dos instrumentos mais importantes na vida de cada um. </a:t>
            </a:r>
          </a:p>
          <a:p>
            <a:pPr indent="633413" algn="just"/>
            <a:r>
              <a:rPr lang="pt-BR" sz="2800" dirty="0" smtClean="0">
                <a:solidFill>
                  <a:srgbClr val="C00000"/>
                </a:solidFill>
              </a:rPr>
              <a:t>A voz de cada pessoa está carregada pelo magnetismo dos seus próprios sentimentos.</a:t>
            </a:r>
          </a:p>
          <a:p>
            <a:pPr indent="633413" algn="just"/>
            <a:r>
              <a:rPr lang="pt-BR" sz="2800" dirty="0" smtClean="0">
                <a:solidFill>
                  <a:srgbClr val="C00000"/>
                </a:solidFill>
              </a:rPr>
              <a:t>Fale em tonalidade não tão alta que assuste e nem tão baixa que crie dificuldade a quem ouça.</a:t>
            </a:r>
          </a:p>
          <a:p>
            <a:pPr indent="633413" algn="just"/>
            <a:r>
              <a:rPr lang="pt-BR" sz="2800" dirty="0" smtClean="0">
                <a:solidFill>
                  <a:srgbClr val="C00000"/>
                </a:solidFill>
              </a:rPr>
              <a:t>Sempre aconselhável repetir com paciência o que já foi dito para o interlocutor, quando necessário, sem alterar o tom de voz, entendendo‐se que nem todas as pessoas trazem audição impecável</a:t>
            </a:r>
            <a:r>
              <a:rPr lang="pt-BR" sz="2800" dirty="0" smtClean="0">
                <a:solidFill>
                  <a:srgbClr val="C00000"/>
                </a:solidFill>
              </a:rPr>
              <a:t>.” (André Luiz, </a:t>
            </a:r>
            <a:r>
              <a:rPr lang="pt-BR" sz="2800" i="1" dirty="0" smtClean="0">
                <a:solidFill>
                  <a:srgbClr val="C00000"/>
                </a:solidFill>
              </a:rPr>
              <a:t>Sinal verde</a:t>
            </a:r>
            <a:r>
              <a:rPr lang="pt-BR" sz="2800" dirty="0" smtClean="0">
                <a:solidFill>
                  <a:srgbClr val="C00000"/>
                </a:solidFill>
              </a:rPr>
              <a:t>, </a:t>
            </a:r>
            <a:r>
              <a:rPr lang="pt-BR" sz="2800" dirty="0" smtClean="0">
                <a:solidFill>
                  <a:srgbClr val="C00000"/>
                </a:solidFill>
              </a:rPr>
              <a:t>3. ed., p. </a:t>
            </a:r>
            <a:r>
              <a:rPr lang="pt-BR" sz="2800" dirty="0" smtClean="0">
                <a:solidFill>
                  <a:srgbClr val="C00000"/>
                </a:solidFill>
              </a:rPr>
              <a:t>15-16</a:t>
            </a:r>
            <a:r>
              <a:rPr lang="pt-BR" sz="2800" dirty="0" smtClean="0">
                <a:solidFill>
                  <a:srgbClr val="C00000"/>
                </a:solidFill>
              </a:rPr>
              <a:t>).</a:t>
            </a:r>
          </a:p>
          <a:p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8460432" y="6305761"/>
            <a:ext cx="683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>
                <a:solidFill>
                  <a:srgbClr val="C00000"/>
                </a:solidFill>
              </a:rPr>
              <a:t>03</a:t>
            </a:r>
            <a:endParaRPr lang="pt-BR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90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2050" name="Picture 2" descr="C:\Users\Bárbara\Desktop\Acolhimen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12"/>
            <a:ext cx="7164287" cy="685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2411760" y="61051"/>
            <a:ext cx="6732240" cy="664797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indent="633413" algn="just"/>
            <a:endParaRPr lang="pt-BR" sz="2400" dirty="0" smtClean="0"/>
          </a:p>
          <a:p>
            <a:pPr indent="633413" algn="just"/>
            <a:endParaRPr lang="pt-BR" sz="2400" dirty="0"/>
          </a:p>
          <a:p>
            <a:pPr indent="633413" algn="just"/>
            <a:r>
              <a:rPr lang="pt-BR" sz="2400" dirty="0" smtClean="0">
                <a:solidFill>
                  <a:srgbClr val="C00000"/>
                </a:solidFill>
              </a:rPr>
              <a:t>“A quem não disponha de facilidades para ouvir, nunca dizer frases como estas: "Você está surdo?", "Você quer que eu grite?", "Quantas vezes quer você que eu fale?" ou "Já cansei de repetir isso".</a:t>
            </a:r>
          </a:p>
          <a:p>
            <a:pPr indent="633413" algn="just"/>
            <a:r>
              <a:rPr lang="pt-BR" sz="2400" dirty="0" smtClean="0">
                <a:solidFill>
                  <a:srgbClr val="C00000"/>
                </a:solidFill>
              </a:rPr>
              <a:t>A voz descontrolada pela cólera, no fundo, é uma agressão e a agressão jamais convence.</a:t>
            </a:r>
          </a:p>
          <a:p>
            <a:pPr indent="633413" algn="just"/>
            <a:r>
              <a:rPr lang="pt-BR" sz="2400" dirty="0" smtClean="0">
                <a:solidFill>
                  <a:srgbClr val="C00000"/>
                </a:solidFill>
              </a:rPr>
              <a:t>Converse com serenidade e respeito, colocando‐se no lugar da pessoa que ouve, e educará suas manifestações verbais com mais segurança e proveito.</a:t>
            </a:r>
          </a:p>
          <a:p>
            <a:pPr indent="633413" algn="just"/>
            <a:r>
              <a:rPr lang="pt-BR" sz="2400" dirty="0" smtClean="0">
                <a:solidFill>
                  <a:srgbClr val="C00000"/>
                </a:solidFill>
              </a:rPr>
              <a:t>Em qualquer telefonema, recorde que no outro lado do fio está alguém que precisa de sua calma, a fim de manter a própria tranquilidade.” </a:t>
            </a:r>
            <a:r>
              <a:rPr lang="pt-BR" sz="2400" dirty="0" smtClean="0">
                <a:solidFill>
                  <a:srgbClr val="C00000"/>
                </a:solidFill>
              </a:rPr>
              <a:t>(André Luiz, </a:t>
            </a:r>
            <a:r>
              <a:rPr lang="pt-BR" sz="2400" i="1" dirty="0" smtClean="0">
                <a:solidFill>
                  <a:srgbClr val="C00000"/>
                </a:solidFill>
              </a:rPr>
              <a:t>Sinal verde</a:t>
            </a:r>
            <a:r>
              <a:rPr lang="pt-BR" sz="2400" dirty="0" smtClean="0">
                <a:solidFill>
                  <a:srgbClr val="C00000"/>
                </a:solidFill>
              </a:rPr>
              <a:t>, </a:t>
            </a:r>
            <a:r>
              <a:rPr lang="pt-BR" sz="2400" dirty="0" smtClean="0">
                <a:solidFill>
                  <a:srgbClr val="C00000"/>
                </a:solidFill>
              </a:rPr>
              <a:t>3. ed., p. </a:t>
            </a:r>
            <a:r>
              <a:rPr lang="pt-BR" sz="2400" smtClean="0">
                <a:solidFill>
                  <a:srgbClr val="C00000"/>
                </a:solidFill>
              </a:rPr>
              <a:t>15-16</a:t>
            </a:r>
            <a:r>
              <a:rPr lang="pt-BR" sz="2400" dirty="0" smtClean="0">
                <a:solidFill>
                  <a:srgbClr val="C00000"/>
                </a:solidFill>
              </a:rPr>
              <a:t>).</a:t>
            </a:r>
          </a:p>
          <a:p>
            <a:endParaRPr lang="pt-BR" dirty="0"/>
          </a:p>
        </p:txBody>
      </p:sp>
      <p:sp>
        <p:nvSpPr>
          <p:cNvPr id="6" name="CaixaDeTexto 5"/>
          <p:cNvSpPr txBox="1"/>
          <p:nvPr/>
        </p:nvSpPr>
        <p:spPr>
          <a:xfrm>
            <a:off x="8460432" y="6305761"/>
            <a:ext cx="6835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dirty="0" smtClean="0">
                <a:solidFill>
                  <a:srgbClr val="C00000"/>
                </a:solidFill>
              </a:rPr>
              <a:t>04</a:t>
            </a:r>
            <a:endParaRPr lang="pt-BR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32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265</Words>
  <Application>Microsoft Office PowerPoint</Application>
  <PresentationFormat>Apresentação na tela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Bárbara Pessoni</dc:creator>
  <cp:lastModifiedBy>Bárbara Pessoni</cp:lastModifiedBy>
  <cp:revision>6</cp:revision>
  <dcterms:created xsi:type="dcterms:W3CDTF">2015-02-08T02:29:57Z</dcterms:created>
  <dcterms:modified xsi:type="dcterms:W3CDTF">2015-02-09T01:59:10Z</dcterms:modified>
</cp:coreProperties>
</file>