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5pPr>
    <a:lvl6pPr marL="2286000" algn="l" defTabSz="914400" rtl="0" eaLnBrk="1" latinLnBrk="0" hangingPunct="1"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6pPr>
    <a:lvl7pPr marL="2743200" algn="l" defTabSz="914400" rtl="0" eaLnBrk="1" latinLnBrk="0" hangingPunct="1"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7pPr>
    <a:lvl8pPr marL="3200400" algn="l" defTabSz="914400" rtl="0" eaLnBrk="1" latinLnBrk="0" hangingPunct="1"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8pPr>
    <a:lvl9pPr marL="3657600" algn="l" defTabSz="914400" rtl="0" eaLnBrk="1" latinLnBrk="0" hangingPunct="1"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9" d="100"/>
          <a:sy n="99" d="100"/>
        </p:scale>
        <p:origin x="-1134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hape 2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custGeom>
            <a:avLst/>
            <a:gdLst>
              <a:gd name="T0" fmla="*/ 0 w 120000"/>
              <a:gd name="T1" fmla="*/ 0 h 120000"/>
              <a:gd name="T2" fmla="*/ 120000 w 120000"/>
              <a:gd name="T3" fmla="*/ 120000 h 120000"/>
            </a:gdLst>
            <a:ahLst/>
            <a:cxnLst>
              <a:cxn ang="0">
                <a:pos x="0" y="0"/>
              </a:cxn>
              <a:cxn ang="0">
                <a:pos x="120000" y="0"/>
              </a:cxn>
              <a:cxn ang="0">
                <a:pos x="120000" y="120000"/>
              </a:cxn>
              <a:cxn ang="0">
                <a:pos x="0" y="120000"/>
              </a:cxn>
            </a:cxnLst>
            <a:rect l="T0" t="T1" r="T2" b="T3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pPr lvl="0"/>
            <a:endParaRPr noProof="0"/>
          </a:p>
        </p:txBody>
      </p:sp>
    </p:spTree>
    <p:extLst>
      <p:ext uri="{BB962C8B-B14F-4D97-AF65-F5344CB8AC3E}">
        <p14:creationId xmlns:p14="http://schemas.microsoft.com/office/powerpoint/2010/main" val="3894563406"/>
      </p:ext>
    </p:extLst>
  </p:cSld>
  <p:clrMap bg1="lt1" tx1="dk1" bg2="dk2" tx2="lt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742950" indent="-28575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1143000" indent="-228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600200" indent="-228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2057400" indent="-228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hape 92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numCol="1" anchor="ctr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t-BR" smtClean="0"/>
          </a:p>
        </p:txBody>
      </p:sp>
      <p:sp>
        <p:nvSpPr>
          <p:cNvPr id="15362" name="Shape 93"/>
          <p:cNvSpPr>
            <a:spLocks noGrp="1" noRot="1" noChangeAspect="1"/>
          </p:cNvSpPr>
          <p:nvPr>
            <p:ph type="sldImg" idx="2"/>
          </p:nvPr>
        </p:nvSpPr>
        <p:spPr>
          <a:noFill/>
          <a:ln/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hape 146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numCol="1" anchor="ctr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t-BR" smtClean="0"/>
          </a:p>
        </p:txBody>
      </p:sp>
      <p:sp>
        <p:nvSpPr>
          <p:cNvPr id="33794" name="Shape 147"/>
          <p:cNvSpPr>
            <a:spLocks noGrp="1" noRot="1" noChangeAspect="1"/>
          </p:cNvSpPr>
          <p:nvPr>
            <p:ph type="sldImg" idx="2"/>
          </p:nvPr>
        </p:nvSpPr>
        <p:spPr>
          <a:noFill/>
          <a:ln/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hape 98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numCol="1" anchor="ctr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t-BR" smtClean="0"/>
          </a:p>
        </p:txBody>
      </p:sp>
      <p:sp>
        <p:nvSpPr>
          <p:cNvPr id="17410" name="Shape 99"/>
          <p:cNvSpPr>
            <a:spLocks noGrp="1" noRot="1" noChangeAspect="1"/>
          </p:cNvSpPr>
          <p:nvPr>
            <p:ph type="sldImg" idx="2"/>
          </p:nvPr>
        </p:nvSpPr>
        <p:spPr>
          <a:noFill/>
          <a:ln/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hape 104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numCol="1" anchor="ctr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t-BR" smtClean="0"/>
          </a:p>
        </p:txBody>
      </p:sp>
      <p:sp>
        <p:nvSpPr>
          <p:cNvPr id="19458" name="Shape 105"/>
          <p:cNvSpPr>
            <a:spLocks noGrp="1" noRot="1" noChangeAspect="1"/>
          </p:cNvSpPr>
          <p:nvPr>
            <p:ph type="sldImg" idx="2"/>
          </p:nvPr>
        </p:nvSpPr>
        <p:spPr>
          <a:noFill/>
          <a:ln/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hape 110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numCol="1" anchor="ctr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t-BR" smtClean="0"/>
          </a:p>
        </p:txBody>
      </p:sp>
      <p:sp>
        <p:nvSpPr>
          <p:cNvPr id="21506" name="Shape 111"/>
          <p:cNvSpPr>
            <a:spLocks noGrp="1" noRot="1" noChangeAspect="1"/>
          </p:cNvSpPr>
          <p:nvPr>
            <p:ph type="sldImg" idx="2"/>
          </p:nvPr>
        </p:nvSpPr>
        <p:spPr>
          <a:noFill/>
          <a:ln/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hape 116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numCol="1" anchor="ctr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t-BR" smtClean="0"/>
          </a:p>
        </p:txBody>
      </p:sp>
      <p:sp>
        <p:nvSpPr>
          <p:cNvPr id="23554" name="Shape 117"/>
          <p:cNvSpPr>
            <a:spLocks noGrp="1" noRot="1" noChangeAspect="1"/>
          </p:cNvSpPr>
          <p:nvPr>
            <p:ph type="sldImg" idx="2"/>
          </p:nvPr>
        </p:nvSpPr>
        <p:spPr>
          <a:noFill/>
          <a:ln/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hape 121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numCol="1" anchor="ctr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t-BR" smtClean="0"/>
          </a:p>
        </p:txBody>
      </p:sp>
      <p:sp>
        <p:nvSpPr>
          <p:cNvPr id="25602" name="Shape 122"/>
          <p:cNvSpPr>
            <a:spLocks noGrp="1" noRot="1" noChangeAspect="1"/>
          </p:cNvSpPr>
          <p:nvPr>
            <p:ph type="sldImg" idx="2"/>
          </p:nvPr>
        </p:nvSpPr>
        <p:spPr>
          <a:noFill/>
          <a:ln/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hape 127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numCol="1" anchor="ctr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t-BR" smtClean="0"/>
          </a:p>
        </p:txBody>
      </p:sp>
      <p:sp>
        <p:nvSpPr>
          <p:cNvPr id="27650" name="Shape 128"/>
          <p:cNvSpPr>
            <a:spLocks noGrp="1" noRot="1" noChangeAspect="1"/>
          </p:cNvSpPr>
          <p:nvPr>
            <p:ph type="sldImg" idx="2"/>
          </p:nvPr>
        </p:nvSpPr>
        <p:spPr>
          <a:noFill/>
          <a:ln/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hape 132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numCol="1" anchor="ctr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t-BR" smtClean="0"/>
          </a:p>
        </p:txBody>
      </p:sp>
      <p:sp>
        <p:nvSpPr>
          <p:cNvPr id="29698" name="Shape 133"/>
          <p:cNvSpPr>
            <a:spLocks noGrp="1" noRot="1" noChangeAspect="1"/>
          </p:cNvSpPr>
          <p:nvPr>
            <p:ph type="sldImg" idx="2"/>
          </p:nvPr>
        </p:nvSpPr>
        <p:spPr>
          <a:noFill/>
          <a:ln/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hape 139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numCol="1" anchor="ctr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t-BR" smtClean="0"/>
          </a:p>
        </p:txBody>
      </p:sp>
      <p:sp>
        <p:nvSpPr>
          <p:cNvPr id="31746" name="Shape 140"/>
          <p:cNvSpPr>
            <a:spLocks noGrp="1" noRot="1" noChangeAspect="1"/>
          </p:cNvSpPr>
          <p:nvPr>
            <p:ph type="sldImg" idx="2"/>
          </p:nvPr>
        </p:nvSpPr>
        <p:spPr>
          <a:noFill/>
          <a:ln/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Slide de título">
    <p:bg>
      <p:bgPr>
        <a:gradFill>
          <a:gsLst>
            <a:gs pos="0">
              <a:srgbClr val="000000"/>
            </a:gs>
            <a:gs pos="25000">
              <a:srgbClr val="000000"/>
            </a:gs>
            <a:gs pos="100000">
              <a:srgbClr val="000000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5"/>
          <p:cNvSpPr>
            <a:spLocks/>
          </p:cNvSpPr>
          <p:nvPr/>
        </p:nvSpPr>
        <p:spPr bwMode="auto">
          <a:xfrm>
            <a:off x="-9525" y="-6350"/>
            <a:ext cx="9163050" cy="1041400"/>
          </a:xfrm>
          <a:custGeom>
            <a:avLst/>
            <a:gdLst>
              <a:gd name="T0" fmla="*/ 0 w 5772"/>
              <a:gd name="T1" fmla="*/ 0 h 656"/>
              <a:gd name="T2" fmla="*/ 5772 w 5772"/>
              <a:gd name="T3" fmla="*/ 656 h 656"/>
            </a:gdLst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T0" t="T1" r="T2" b="T3"/>
            <a:pathLst>
              <a:path w="5772" h="656" extrusionOk="0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 rotWithShape="0">
            <a:gsLst>
              <a:gs pos="0">
                <a:srgbClr val="1476AB">
                  <a:alpha val="44704"/>
                </a:srgbClr>
              </a:gs>
              <a:gs pos="100000">
                <a:srgbClr val="0CE0EC">
                  <a:alpha val="54900"/>
                </a:srgbClr>
              </a:gs>
            </a:gsLst>
            <a:lin ang="5400000"/>
          </a:gradFill>
          <a:ln w="9525">
            <a:noFill/>
            <a:round/>
            <a:headEnd/>
            <a:tailEnd/>
          </a:ln>
        </p:spPr>
        <p:txBody>
          <a:bodyPr lIns="91425" tIns="45700" rIns="91425" bIns="45700"/>
          <a:lstStyle/>
          <a:p>
            <a:endParaRPr lang="pt-BR"/>
          </a:p>
        </p:txBody>
      </p:sp>
      <p:sp>
        <p:nvSpPr>
          <p:cNvPr id="5" name="Shape 6"/>
          <p:cNvSpPr/>
          <p:nvPr/>
        </p:nvSpPr>
        <p:spPr>
          <a:xfrm>
            <a:off x="4381500" y="-6350"/>
            <a:ext cx="4762500" cy="638174"/>
          </a:xfrm>
          <a:custGeom>
            <a:avLst/>
            <a:gdLst/>
            <a:ahLst/>
            <a:cxnLst/>
            <a:rect l="0" t="0" r="0" b="0"/>
            <a:pathLst>
              <a:path w="3000" h="595" extrusionOk="0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18A7B0">
                  <a:alpha val="29803"/>
                </a:srgbClr>
              </a:gs>
              <a:gs pos="80000">
                <a:srgbClr val="0993DD">
                  <a:alpha val="44705"/>
                </a:srgbClr>
              </a:gs>
              <a:gs pos="100000">
                <a:srgbClr val="0993DD">
                  <a:alpha val="44705"/>
                </a:srgbClr>
              </a:gs>
            </a:gsLst>
            <a:lin ang="5400000" scaled="0"/>
          </a:gradFill>
          <a:ln>
            <a:noFill/>
          </a:ln>
        </p:spPr>
        <p:txBody>
          <a:bodyPr lIns="91425" tIns="45700" rIns="91425" bIns="4570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sz="1800" kern="0"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" name="Shape 12"/>
          <p:cNvGrpSpPr>
            <a:grpSpLocks/>
          </p:cNvGrpSpPr>
          <p:nvPr/>
        </p:nvGrpSpPr>
        <p:grpSpPr bwMode="auto">
          <a:xfrm>
            <a:off x="-26988" y="-17463"/>
            <a:ext cx="9197976" cy="1082676"/>
            <a:chOff x="-57" y="-4"/>
            <a:chExt cx="17965" cy="2121"/>
          </a:xfrm>
        </p:grpSpPr>
        <p:sp>
          <p:nvSpPr>
            <p:cNvPr id="7" name="Shape 13"/>
            <p:cNvSpPr>
              <a:spLocks/>
            </p:cNvSpPr>
            <p:nvPr/>
          </p:nvSpPr>
          <p:spPr bwMode="auto">
            <a:xfrm rot="-164308">
              <a:off x="-36" y="422"/>
              <a:ext cx="17896" cy="1268"/>
            </a:xfrm>
            <a:custGeom>
              <a:avLst/>
              <a:gdLst>
                <a:gd name="T0" fmla="*/ 0 w 5772"/>
                <a:gd name="T1" fmla="*/ 0 h 1055"/>
                <a:gd name="T2" fmla="*/ 5772 w 5772"/>
                <a:gd name="T3" fmla="*/ 1055 h 1055"/>
              </a:gdLst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T0" t="T1" r="T2" b="T3"/>
              <a:pathLst>
                <a:path w="5772" h="1055" extrusionOk="0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75" cap="flat">
              <a:solidFill>
                <a:srgbClr val="33B7B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/>
            <a:lstStyle/>
            <a:p>
              <a:endParaRPr lang="pt-BR"/>
            </a:p>
          </p:txBody>
        </p:sp>
        <p:sp>
          <p:nvSpPr>
            <p:cNvPr id="8" name="Shape 14"/>
            <p:cNvSpPr/>
            <p:nvPr/>
          </p:nvSpPr>
          <p:spPr>
            <a:xfrm rot="-164308">
              <a:off x="-26" y="565"/>
              <a:ext cx="17922" cy="1036"/>
            </a:xfrm>
            <a:custGeom>
              <a:avLst/>
              <a:gdLst/>
              <a:ahLst/>
              <a:cxnLst/>
              <a:rect l="0" t="0" r="0" b="0"/>
              <a:pathLst>
                <a:path w="5766" h="854" extrusionOk="0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sz="1800" kern="0"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6" name="Shape 16"/>
          <p:cNvSpPr txBox="1">
            <a:spLocks noGrp="1"/>
          </p:cNvSpPr>
          <p:nvPr>
            <p:ph type="title"/>
          </p:nvPr>
        </p:nvSpPr>
        <p:spPr>
          <a:xfrm>
            <a:off x="533400" y="1371600"/>
            <a:ext cx="7848599" cy="18288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r" rtl="0">
              <a:spcBef>
                <a:spcPts val="0"/>
              </a:spcBef>
              <a:buClr>
                <a:srgbClr val="53ECF3"/>
              </a:buClr>
              <a:buFont typeface="Calibri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subTitle" idx="1"/>
          </p:nvPr>
        </p:nvSpPr>
        <p:spPr>
          <a:xfrm>
            <a:off x="533400" y="3225800"/>
            <a:ext cx="7851774" cy="17526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marR="0" indent="0" algn="r" rtl="0">
              <a:spcBef>
                <a:spcPts val="520"/>
              </a:spcBef>
              <a:buClr>
                <a:schemeClr val="accent3"/>
              </a:buClr>
              <a:buFont typeface="Noto Symbol"/>
              <a:buNone/>
              <a:defRPr/>
            </a:lvl1pPr>
            <a:lvl2pPr marL="638175" marR="0" indent="-127634" algn="l" rtl="0">
              <a:spcBef>
                <a:spcPts val="480"/>
              </a:spcBef>
              <a:buClr>
                <a:schemeClr val="accent1"/>
              </a:buClr>
              <a:buFont typeface="Noto Symbol"/>
              <a:buChar char="●"/>
              <a:defRPr/>
            </a:lvl2pPr>
            <a:lvl3pPr marL="914400" marR="0" indent="-160655" algn="l" rtl="0">
              <a:spcBef>
                <a:spcPts val="420"/>
              </a:spcBef>
              <a:buClr>
                <a:schemeClr val="accent2"/>
              </a:buClr>
              <a:buFont typeface="Noto Symbol"/>
              <a:buChar char="●"/>
              <a:defRPr/>
            </a:lvl3pPr>
            <a:lvl4pPr marL="1187450" marR="0" indent="-127000" algn="l" rtl="0">
              <a:spcBef>
                <a:spcPts val="400"/>
              </a:spcBef>
              <a:buClr>
                <a:schemeClr val="accent3"/>
              </a:buClr>
              <a:buFont typeface="Noto Symbol"/>
              <a:buChar char="●"/>
              <a:defRPr/>
            </a:lvl4pPr>
            <a:lvl5pPr marL="1460500" marR="0" indent="-133350" algn="l" rtl="0">
              <a:spcBef>
                <a:spcPts val="400"/>
              </a:spcBef>
              <a:buClr>
                <a:schemeClr val="accent4"/>
              </a:buClr>
              <a:buFont typeface="Noto Symbol"/>
              <a:buChar char="●"/>
              <a:defRPr/>
            </a:lvl5pPr>
            <a:lvl6pPr marL="1736725" marR="0" indent="-121285" algn="l" rtl="0">
              <a:spcBef>
                <a:spcPts val="360"/>
              </a:spcBef>
              <a:buClr>
                <a:schemeClr val="accent5"/>
              </a:buClr>
              <a:buFont typeface="Noto Symbol"/>
              <a:buChar char="●"/>
              <a:defRPr/>
            </a:lvl6pPr>
            <a:lvl7pPr marL="1917700" marR="0" indent="-109220" algn="l" rtl="0">
              <a:spcBef>
                <a:spcPts val="320"/>
              </a:spcBef>
              <a:buClr>
                <a:schemeClr val="accent6"/>
              </a:buClr>
              <a:buFont typeface="Noto Symbol"/>
              <a:buChar char="●"/>
              <a:defRPr/>
            </a:lvl7pPr>
            <a:lvl8pPr marL="2193925" marR="0" indent="-85725" algn="l" rtl="0">
              <a:spcBef>
                <a:spcPts val="320"/>
              </a:spcBef>
              <a:buClr>
                <a:srgbClr val="000000"/>
              </a:buClr>
              <a:buFont typeface="Constantia"/>
              <a:buChar char="•"/>
              <a:defRPr/>
            </a:lvl8pPr>
            <a:lvl9pPr marL="2466975" marR="0" indent="-104775" algn="l" rtl="0">
              <a:spcBef>
                <a:spcPts val="280"/>
              </a:spcBef>
              <a:buClr>
                <a:srgbClr val="000000"/>
              </a:buClr>
              <a:buFont typeface="Constantia"/>
              <a:buChar char="•"/>
              <a:defRPr/>
            </a:lvl9pPr>
          </a:lstStyle>
          <a:p>
            <a:endParaRPr/>
          </a:p>
        </p:txBody>
      </p:sp>
      <p:sp>
        <p:nvSpPr>
          <p:cNvPr id="9" name="Shape 18"/>
          <p:cNvSpPr txBox="1">
            <a:spLocks noGrp="1"/>
          </p:cNvSpPr>
          <p:nvPr>
            <p:ph type="dt" idx="10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25" tIns="91425" rIns="91425" bIns="91425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10" name="Shape 19"/>
          <p:cNvSpPr txBox="1">
            <a:spLocks noGrp="1"/>
          </p:cNvSpPr>
          <p:nvPr>
            <p:ph type="ftr" idx="11"/>
          </p:nvPr>
        </p:nvSpPr>
        <p:spPr bwMode="auto">
          <a:xfrm>
            <a:off x="2667000" y="6356350"/>
            <a:ext cx="33528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25" tIns="91425" rIns="91425" bIns="91425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11" name="Shape 20"/>
          <p:cNvSpPr txBox="1">
            <a:spLocks noGrp="1"/>
          </p:cNvSpPr>
          <p:nvPr>
            <p:ph type="sldNum" idx="12"/>
          </p:nvPr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buSzPct val="25000"/>
              <a:defRPr sz="1800">
                <a:latin typeface="Constantia" pitchFamily="18" charset="0"/>
                <a:sym typeface="Constantia" pitchFamily="18" charset="0"/>
              </a:defRPr>
            </a:lvl1pPr>
          </a:lstStyle>
          <a:p>
            <a:fld id="{3F1BDDD9-4C01-405E-AC65-BB16F950D119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Comparação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5"/>
          <p:cNvSpPr>
            <a:spLocks/>
          </p:cNvSpPr>
          <p:nvPr/>
        </p:nvSpPr>
        <p:spPr bwMode="auto">
          <a:xfrm>
            <a:off x="-9525" y="-6350"/>
            <a:ext cx="9163050" cy="1041400"/>
          </a:xfrm>
          <a:custGeom>
            <a:avLst/>
            <a:gdLst>
              <a:gd name="T0" fmla="*/ 0 w 5772"/>
              <a:gd name="T1" fmla="*/ 0 h 656"/>
              <a:gd name="T2" fmla="*/ 5772 w 5772"/>
              <a:gd name="T3" fmla="*/ 656 h 656"/>
            </a:gdLst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T0" t="T1" r="T2" b="T3"/>
            <a:pathLst>
              <a:path w="5772" h="656" extrusionOk="0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 rotWithShape="0">
            <a:gsLst>
              <a:gs pos="0">
                <a:srgbClr val="1476AB">
                  <a:alpha val="44704"/>
                </a:srgbClr>
              </a:gs>
              <a:gs pos="100000">
                <a:srgbClr val="0CE0EC">
                  <a:alpha val="54900"/>
                </a:srgbClr>
              </a:gs>
            </a:gsLst>
            <a:lin ang="5400000"/>
          </a:gradFill>
          <a:ln w="9525">
            <a:noFill/>
            <a:round/>
            <a:headEnd/>
            <a:tailEnd/>
          </a:ln>
        </p:spPr>
        <p:txBody>
          <a:bodyPr lIns="91425" tIns="45700" rIns="91425" bIns="45700"/>
          <a:lstStyle/>
          <a:p>
            <a:endParaRPr lang="pt-BR"/>
          </a:p>
        </p:txBody>
      </p:sp>
      <p:sp>
        <p:nvSpPr>
          <p:cNvPr id="8" name="Shape 6"/>
          <p:cNvSpPr/>
          <p:nvPr/>
        </p:nvSpPr>
        <p:spPr>
          <a:xfrm>
            <a:off x="4381500" y="-6350"/>
            <a:ext cx="4762500" cy="638174"/>
          </a:xfrm>
          <a:custGeom>
            <a:avLst/>
            <a:gdLst/>
            <a:ahLst/>
            <a:cxnLst/>
            <a:rect l="0" t="0" r="0" b="0"/>
            <a:pathLst>
              <a:path w="3000" h="595" extrusionOk="0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18A7B0">
                  <a:alpha val="29803"/>
                </a:srgbClr>
              </a:gs>
              <a:gs pos="80000">
                <a:srgbClr val="0993DD">
                  <a:alpha val="44705"/>
                </a:srgbClr>
              </a:gs>
              <a:gs pos="100000">
                <a:srgbClr val="0993DD">
                  <a:alpha val="44705"/>
                </a:srgbClr>
              </a:gs>
            </a:gsLst>
            <a:lin ang="5400000" scaled="0"/>
          </a:gradFill>
          <a:ln>
            <a:noFill/>
          </a:ln>
        </p:spPr>
        <p:txBody>
          <a:bodyPr lIns="91425" tIns="45700" rIns="91425" bIns="4570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sz="1800" kern="0"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" name="Shape 12"/>
          <p:cNvGrpSpPr>
            <a:grpSpLocks/>
          </p:cNvGrpSpPr>
          <p:nvPr/>
        </p:nvGrpSpPr>
        <p:grpSpPr bwMode="auto">
          <a:xfrm>
            <a:off x="-26988" y="-17463"/>
            <a:ext cx="9197976" cy="1082676"/>
            <a:chOff x="-57" y="-4"/>
            <a:chExt cx="17965" cy="2121"/>
          </a:xfrm>
        </p:grpSpPr>
        <p:sp>
          <p:nvSpPr>
            <p:cNvPr id="10" name="Shape 13"/>
            <p:cNvSpPr>
              <a:spLocks/>
            </p:cNvSpPr>
            <p:nvPr/>
          </p:nvSpPr>
          <p:spPr bwMode="auto">
            <a:xfrm rot="-164308">
              <a:off x="-36" y="422"/>
              <a:ext cx="17896" cy="1268"/>
            </a:xfrm>
            <a:custGeom>
              <a:avLst/>
              <a:gdLst>
                <a:gd name="T0" fmla="*/ 0 w 5772"/>
                <a:gd name="T1" fmla="*/ 0 h 1055"/>
                <a:gd name="T2" fmla="*/ 5772 w 5772"/>
                <a:gd name="T3" fmla="*/ 1055 h 1055"/>
              </a:gdLst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T0" t="T1" r="T2" b="T3"/>
              <a:pathLst>
                <a:path w="5772" h="1055" extrusionOk="0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75" cap="flat">
              <a:solidFill>
                <a:srgbClr val="33B7B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/>
            <a:lstStyle/>
            <a:p>
              <a:endParaRPr lang="pt-BR"/>
            </a:p>
          </p:txBody>
        </p:sp>
        <p:sp>
          <p:nvSpPr>
            <p:cNvPr id="11" name="Shape 14"/>
            <p:cNvSpPr/>
            <p:nvPr/>
          </p:nvSpPr>
          <p:spPr>
            <a:xfrm rot="-164308">
              <a:off x="-26" y="565"/>
              <a:ext cx="17922" cy="1036"/>
            </a:xfrm>
            <a:custGeom>
              <a:avLst/>
              <a:gdLst/>
              <a:ahLst/>
              <a:cxnLst/>
              <a:rect l="0" t="0" r="0" b="0"/>
              <a:pathLst>
                <a:path w="5766" h="854" extrusionOk="0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sz="1800" kern="0"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4" name="Shape 74"/>
          <p:cNvSpPr txBox="1">
            <a:spLocks noGrp="1"/>
          </p:cNvSpPr>
          <p:nvPr>
            <p:ph type="title"/>
          </p:nvPr>
        </p:nvSpPr>
        <p:spPr>
          <a:xfrm>
            <a:off x="457200" y="701675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457200" y="1854200"/>
            <a:ext cx="4038599" cy="657224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 marL="0" rtl="0">
              <a:spcBef>
                <a:spcPts val="0"/>
              </a:spcBef>
              <a:buClr>
                <a:srgbClr val="000000"/>
              </a:buClr>
              <a:buFont typeface="Constantia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body" idx="2"/>
          </p:nvPr>
        </p:nvSpPr>
        <p:spPr>
          <a:xfrm>
            <a:off x="4645025" y="1857375"/>
            <a:ext cx="4041774" cy="65405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 marL="0" rtl="0">
              <a:spcBef>
                <a:spcPts val="0"/>
              </a:spcBef>
              <a:buClr>
                <a:srgbClr val="000000"/>
              </a:buClr>
              <a:buFont typeface="Constantia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body" idx="3"/>
          </p:nvPr>
        </p:nvSpPr>
        <p:spPr>
          <a:xfrm>
            <a:off x="457200" y="2514600"/>
            <a:ext cx="4038599" cy="3844925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body" idx="4"/>
          </p:nvPr>
        </p:nvSpPr>
        <p:spPr>
          <a:xfrm>
            <a:off x="4645025" y="2514600"/>
            <a:ext cx="4041774" cy="3844925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2" name="Shape 79"/>
          <p:cNvSpPr txBox="1">
            <a:spLocks noGrp="1"/>
          </p:cNvSpPr>
          <p:nvPr>
            <p:ph type="dt" idx="10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25" tIns="91425" rIns="91425" bIns="91425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13" name="Shape 80"/>
          <p:cNvSpPr txBox="1">
            <a:spLocks noGrp="1"/>
          </p:cNvSpPr>
          <p:nvPr>
            <p:ph type="ftr" idx="11"/>
          </p:nvPr>
        </p:nvSpPr>
        <p:spPr bwMode="auto">
          <a:xfrm>
            <a:off x="2667000" y="6356350"/>
            <a:ext cx="33528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25" tIns="91425" rIns="91425" bIns="91425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14" name="Shape 81"/>
          <p:cNvSpPr txBox="1">
            <a:spLocks noGrp="1"/>
          </p:cNvSpPr>
          <p:nvPr>
            <p:ph type="sldNum" idx="12"/>
          </p:nvPr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buSzPct val="25000"/>
              <a:defRPr sz="1800">
                <a:latin typeface="Constantia" pitchFamily="18" charset="0"/>
                <a:sym typeface="Constantia" pitchFamily="18" charset="0"/>
              </a:defRPr>
            </a:lvl1pPr>
          </a:lstStyle>
          <a:p>
            <a:fld id="{B37CE6D0-E1E6-45EB-9AC9-5CE94AC97D9D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Título e texto vertical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5"/>
          <p:cNvSpPr>
            <a:spLocks/>
          </p:cNvSpPr>
          <p:nvPr/>
        </p:nvSpPr>
        <p:spPr bwMode="auto">
          <a:xfrm>
            <a:off x="-9525" y="-6350"/>
            <a:ext cx="9163050" cy="1041400"/>
          </a:xfrm>
          <a:custGeom>
            <a:avLst/>
            <a:gdLst>
              <a:gd name="T0" fmla="*/ 0 w 5772"/>
              <a:gd name="T1" fmla="*/ 0 h 656"/>
              <a:gd name="T2" fmla="*/ 5772 w 5772"/>
              <a:gd name="T3" fmla="*/ 656 h 656"/>
            </a:gdLst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T0" t="T1" r="T2" b="T3"/>
            <a:pathLst>
              <a:path w="5772" h="656" extrusionOk="0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 rotWithShape="0">
            <a:gsLst>
              <a:gs pos="0">
                <a:srgbClr val="1476AB">
                  <a:alpha val="44704"/>
                </a:srgbClr>
              </a:gs>
              <a:gs pos="100000">
                <a:srgbClr val="0CE0EC">
                  <a:alpha val="54900"/>
                </a:srgbClr>
              </a:gs>
            </a:gsLst>
            <a:lin ang="5400000"/>
          </a:gradFill>
          <a:ln w="9525">
            <a:noFill/>
            <a:round/>
            <a:headEnd/>
            <a:tailEnd/>
          </a:ln>
        </p:spPr>
        <p:txBody>
          <a:bodyPr lIns="91425" tIns="45700" rIns="91425" bIns="45700"/>
          <a:lstStyle/>
          <a:p>
            <a:endParaRPr lang="pt-BR"/>
          </a:p>
        </p:txBody>
      </p:sp>
      <p:sp>
        <p:nvSpPr>
          <p:cNvPr id="5" name="Shape 6"/>
          <p:cNvSpPr/>
          <p:nvPr/>
        </p:nvSpPr>
        <p:spPr>
          <a:xfrm>
            <a:off x="4381500" y="-6350"/>
            <a:ext cx="4762500" cy="638174"/>
          </a:xfrm>
          <a:custGeom>
            <a:avLst/>
            <a:gdLst/>
            <a:ahLst/>
            <a:cxnLst/>
            <a:rect l="0" t="0" r="0" b="0"/>
            <a:pathLst>
              <a:path w="3000" h="595" extrusionOk="0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18A7B0">
                  <a:alpha val="29803"/>
                </a:srgbClr>
              </a:gs>
              <a:gs pos="80000">
                <a:srgbClr val="0993DD">
                  <a:alpha val="44705"/>
                </a:srgbClr>
              </a:gs>
              <a:gs pos="100000">
                <a:srgbClr val="0993DD">
                  <a:alpha val="44705"/>
                </a:srgbClr>
              </a:gs>
            </a:gsLst>
            <a:lin ang="5400000" scaled="0"/>
          </a:gradFill>
          <a:ln>
            <a:noFill/>
          </a:ln>
        </p:spPr>
        <p:txBody>
          <a:bodyPr lIns="91425" tIns="45700" rIns="91425" bIns="4570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sz="1800" kern="0"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" name="Shape 12"/>
          <p:cNvGrpSpPr>
            <a:grpSpLocks/>
          </p:cNvGrpSpPr>
          <p:nvPr/>
        </p:nvGrpSpPr>
        <p:grpSpPr bwMode="auto">
          <a:xfrm>
            <a:off x="-26988" y="-17463"/>
            <a:ext cx="9197976" cy="1082676"/>
            <a:chOff x="-57" y="-4"/>
            <a:chExt cx="17965" cy="2121"/>
          </a:xfrm>
        </p:grpSpPr>
        <p:sp>
          <p:nvSpPr>
            <p:cNvPr id="7" name="Shape 13"/>
            <p:cNvSpPr>
              <a:spLocks/>
            </p:cNvSpPr>
            <p:nvPr/>
          </p:nvSpPr>
          <p:spPr bwMode="auto">
            <a:xfrm rot="-164308">
              <a:off x="-36" y="422"/>
              <a:ext cx="17896" cy="1268"/>
            </a:xfrm>
            <a:custGeom>
              <a:avLst/>
              <a:gdLst>
                <a:gd name="T0" fmla="*/ 0 w 5772"/>
                <a:gd name="T1" fmla="*/ 0 h 1055"/>
                <a:gd name="T2" fmla="*/ 5772 w 5772"/>
                <a:gd name="T3" fmla="*/ 1055 h 1055"/>
              </a:gdLst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T0" t="T1" r="T2" b="T3"/>
              <a:pathLst>
                <a:path w="5772" h="1055" extrusionOk="0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75" cap="flat">
              <a:solidFill>
                <a:srgbClr val="33B7B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/>
            <a:lstStyle/>
            <a:p>
              <a:endParaRPr lang="pt-BR"/>
            </a:p>
          </p:txBody>
        </p:sp>
        <p:sp>
          <p:nvSpPr>
            <p:cNvPr id="8" name="Shape 14"/>
            <p:cNvSpPr/>
            <p:nvPr/>
          </p:nvSpPr>
          <p:spPr>
            <a:xfrm rot="-164308">
              <a:off x="-26" y="565"/>
              <a:ext cx="17922" cy="1036"/>
            </a:xfrm>
            <a:custGeom>
              <a:avLst/>
              <a:gdLst/>
              <a:ahLst/>
              <a:cxnLst/>
              <a:rect l="0" t="0" r="0" b="0"/>
              <a:pathLst>
                <a:path w="5766" h="854" extrusionOk="0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sz="1800" kern="0"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3" name="Shape 83"/>
          <p:cNvSpPr txBox="1">
            <a:spLocks noGrp="1"/>
          </p:cNvSpPr>
          <p:nvPr>
            <p:ph type="title"/>
          </p:nvPr>
        </p:nvSpPr>
        <p:spPr>
          <a:xfrm>
            <a:off x="457200" y="701675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457200" y="1933575"/>
            <a:ext cx="8229600" cy="438785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" name="Shape 85"/>
          <p:cNvSpPr txBox="1">
            <a:spLocks noGrp="1"/>
          </p:cNvSpPr>
          <p:nvPr>
            <p:ph type="dt" idx="10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25" tIns="91425" rIns="91425" bIns="91425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10" name="Shape 86"/>
          <p:cNvSpPr txBox="1">
            <a:spLocks noGrp="1"/>
          </p:cNvSpPr>
          <p:nvPr>
            <p:ph type="ftr" idx="11"/>
          </p:nvPr>
        </p:nvSpPr>
        <p:spPr bwMode="auto">
          <a:xfrm>
            <a:off x="2667000" y="6356350"/>
            <a:ext cx="33528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25" tIns="91425" rIns="91425" bIns="91425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11" name="Shape 87"/>
          <p:cNvSpPr txBox="1">
            <a:spLocks noGrp="1"/>
          </p:cNvSpPr>
          <p:nvPr>
            <p:ph type="sldNum" idx="12"/>
          </p:nvPr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buSzPct val="25000"/>
              <a:defRPr sz="1800">
                <a:latin typeface="Constantia" pitchFamily="18" charset="0"/>
                <a:sym typeface="Constantia" pitchFamily="18" charset="0"/>
              </a:defRPr>
            </a:lvl1pPr>
          </a:lstStyle>
          <a:p>
            <a:fld id="{DAC9DF95-6A36-4A0C-B63E-718019FE5716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Título e conteúdo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5"/>
          <p:cNvSpPr>
            <a:spLocks/>
          </p:cNvSpPr>
          <p:nvPr/>
        </p:nvSpPr>
        <p:spPr bwMode="auto">
          <a:xfrm>
            <a:off x="-9525" y="-6350"/>
            <a:ext cx="9163050" cy="1041400"/>
          </a:xfrm>
          <a:custGeom>
            <a:avLst/>
            <a:gdLst>
              <a:gd name="T0" fmla="*/ 0 w 5772"/>
              <a:gd name="T1" fmla="*/ 0 h 656"/>
              <a:gd name="T2" fmla="*/ 5772 w 5772"/>
              <a:gd name="T3" fmla="*/ 656 h 656"/>
            </a:gdLst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T0" t="T1" r="T2" b="T3"/>
            <a:pathLst>
              <a:path w="5772" h="656" extrusionOk="0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 rotWithShape="0">
            <a:gsLst>
              <a:gs pos="0">
                <a:srgbClr val="1476AB">
                  <a:alpha val="44704"/>
                </a:srgbClr>
              </a:gs>
              <a:gs pos="100000">
                <a:srgbClr val="0CE0EC">
                  <a:alpha val="54900"/>
                </a:srgbClr>
              </a:gs>
            </a:gsLst>
            <a:lin ang="5400000"/>
          </a:gradFill>
          <a:ln w="9525">
            <a:noFill/>
            <a:round/>
            <a:headEnd/>
            <a:tailEnd/>
          </a:ln>
        </p:spPr>
        <p:txBody>
          <a:bodyPr lIns="91425" tIns="45700" rIns="91425" bIns="45700"/>
          <a:lstStyle/>
          <a:p>
            <a:endParaRPr lang="pt-BR"/>
          </a:p>
        </p:txBody>
      </p:sp>
      <p:sp>
        <p:nvSpPr>
          <p:cNvPr id="5" name="Shape 6"/>
          <p:cNvSpPr/>
          <p:nvPr/>
        </p:nvSpPr>
        <p:spPr>
          <a:xfrm>
            <a:off x="4381500" y="-6350"/>
            <a:ext cx="4762500" cy="638174"/>
          </a:xfrm>
          <a:custGeom>
            <a:avLst/>
            <a:gdLst/>
            <a:ahLst/>
            <a:cxnLst/>
            <a:rect l="0" t="0" r="0" b="0"/>
            <a:pathLst>
              <a:path w="3000" h="595" extrusionOk="0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18A7B0">
                  <a:alpha val="29803"/>
                </a:srgbClr>
              </a:gs>
              <a:gs pos="80000">
                <a:srgbClr val="0993DD">
                  <a:alpha val="44705"/>
                </a:srgbClr>
              </a:gs>
              <a:gs pos="100000">
                <a:srgbClr val="0993DD">
                  <a:alpha val="44705"/>
                </a:srgbClr>
              </a:gs>
            </a:gsLst>
            <a:lin ang="5400000" scaled="0"/>
          </a:gradFill>
          <a:ln>
            <a:noFill/>
          </a:ln>
        </p:spPr>
        <p:txBody>
          <a:bodyPr lIns="91425" tIns="45700" rIns="91425" bIns="4570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sz="1800" kern="0"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" name="Shape 12"/>
          <p:cNvGrpSpPr>
            <a:grpSpLocks/>
          </p:cNvGrpSpPr>
          <p:nvPr/>
        </p:nvGrpSpPr>
        <p:grpSpPr bwMode="auto">
          <a:xfrm>
            <a:off x="-26988" y="-17463"/>
            <a:ext cx="9197976" cy="1082676"/>
            <a:chOff x="-57" y="-4"/>
            <a:chExt cx="17965" cy="2121"/>
          </a:xfrm>
        </p:grpSpPr>
        <p:sp>
          <p:nvSpPr>
            <p:cNvPr id="7" name="Shape 13"/>
            <p:cNvSpPr>
              <a:spLocks/>
            </p:cNvSpPr>
            <p:nvPr/>
          </p:nvSpPr>
          <p:spPr bwMode="auto">
            <a:xfrm rot="-164308">
              <a:off x="-36" y="422"/>
              <a:ext cx="17896" cy="1268"/>
            </a:xfrm>
            <a:custGeom>
              <a:avLst/>
              <a:gdLst>
                <a:gd name="T0" fmla="*/ 0 w 5772"/>
                <a:gd name="T1" fmla="*/ 0 h 1055"/>
                <a:gd name="T2" fmla="*/ 5772 w 5772"/>
                <a:gd name="T3" fmla="*/ 1055 h 1055"/>
              </a:gdLst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T0" t="T1" r="T2" b="T3"/>
              <a:pathLst>
                <a:path w="5772" h="1055" extrusionOk="0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75" cap="flat">
              <a:solidFill>
                <a:srgbClr val="33B7B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/>
            <a:lstStyle/>
            <a:p>
              <a:endParaRPr lang="pt-BR"/>
            </a:p>
          </p:txBody>
        </p:sp>
        <p:sp>
          <p:nvSpPr>
            <p:cNvPr id="8" name="Shape 14"/>
            <p:cNvSpPr/>
            <p:nvPr/>
          </p:nvSpPr>
          <p:spPr>
            <a:xfrm rot="-164308">
              <a:off x="-26" y="565"/>
              <a:ext cx="17922" cy="1036"/>
            </a:xfrm>
            <a:custGeom>
              <a:avLst/>
              <a:gdLst/>
              <a:ahLst/>
              <a:cxnLst/>
              <a:rect l="0" t="0" r="0" b="0"/>
              <a:pathLst>
                <a:path w="5766" h="854" extrusionOk="0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sz="1800" kern="0"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457200" y="701675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457200" y="1933575"/>
            <a:ext cx="8229600" cy="438785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" name="Shape 24"/>
          <p:cNvSpPr txBox="1">
            <a:spLocks noGrp="1"/>
          </p:cNvSpPr>
          <p:nvPr>
            <p:ph type="dt" idx="10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25" tIns="91425" rIns="91425" bIns="91425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10" name="Shape 25"/>
          <p:cNvSpPr txBox="1">
            <a:spLocks noGrp="1"/>
          </p:cNvSpPr>
          <p:nvPr>
            <p:ph type="ftr" idx="11"/>
          </p:nvPr>
        </p:nvSpPr>
        <p:spPr bwMode="auto">
          <a:xfrm>
            <a:off x="2667000" y="6356350"/>
            <a:ext cx="33528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25" tIns="91425" rIns="91425" bIns="91425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11" name="Shape 26"/>
          <p:cNvSpPr txBox="1">
            <a:spLocks noGrp="1"/>
          </p:cNvSpPr>
          <p:nvPr>
            <p:ph type="sldNum" idx="12"/>
          </p:nvPr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buSzPct val="25000"/>
              <a:defRPr sz="1800">
                <a:latin typeface="Constantia" pitchFamily="18" charset="0"/>
                <a:sym typeface="Constantia" pitchFamily="18" charset="0"/>
              </a:defRPr>
            </a:lvl1pPr>
          </a:lstStyle>
          <a:p>
            <a:fld id="{F0B94605-4370-4D4F-ABC4-544D8A89DB27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Em branco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5"/>
          <p:cNvSpPr>
            <a:spLocks/>
          </p:cNvSpPr>
          <p:nvPr/>
        </p:nvSpPr>
        <p:spPr bwMode="auto">
          <a:xfrm>
            <a:off x="-9525" y="-6350"/>
            <a:ext cx="9163050" cy="1041400"/>
          </a:xfrm>
          <a:custGeom>
            <a:avLst/>
            <a:gdLst>
              <a:gd name="T0" fmla="*/ 0 w 5772"/>
              <a:gd name="T1" fmla="*/ 0 h 656"/>
              <a:gd name="T2" fmla="*/ 5772 w 5772"/>
              <a:gd name="T3" fmla="*/ 656 h 656"/>
            </a:gdLst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T0" t="T1" r="T2" b="T3"/>
            <a:pathLst>
              <a:path w="5772" h="656" extrusionOk="0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 rotWithShape="0">
            <a:gsLst>
              <a:gs pos="0">
                <a:srgbClr val="1476AB">
                  <a:alpha val="44704"/>
                </a:srgbClr>
              </a:gs>
              <a:gs pos="100000">
                <a:srgbClr val="0CE0EC">
                  <a:alpha val="54900"/>
                </a:srgbClr>
              </a:gs>
            </a:gsLst>
            <a:lin ang="5400000"/>
          </a:gradFill>
          <a:ln w="9525">
            <a:noFill/>
            <a:round/>
            <a:headEnd/>
            <a:tailEnd/>
          </a:ln>
        </p:spPr>
        <p:txBody>
          <a:bodyPr lIns="91425" tIns="45700" rIns="91425" bIns="45700"/>
          <a:lstStyle/>
          <a:p>
            <a:endParaRPr lang="pt-BR"/>
          </a:p>
        </p:txBody>
      </p:sp>
      <p:sp>
        <p:nvSpPr>
          <p:cNvPr id="3" name="Shape 6"/>
          <p:cNvSpPr/>
          <p:nvPr/>
        </p:nvSpPr>
        <p:spPr>
          <a:xfrm>
            <a:off x="4381500" y="-6350"/>
            <a:ext cx="4762500" cy="638174"/>
          </a:xfrm>
          <a:custGeom>
            <a:avLst/>
            <a:gdLst/>
            <a:ahLst/>
            <a:cxnLst/>
            <a:rect l="0" t="0" r="0" b="0"/>
            <a:pathLst>
              <a:path w="3000" h="595" extrusionOk="0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18A7B0">
                  <a:alpha val="29803"/>
                </a:srgbClr>
              </a:gs>
              <a:gs pos="80000">
                <a:srgbClr val="0993DD">
                  <a:alpha val="44705"/>
                </a:srgbClr>
              </a:gs>
              <a:gs pos="100000">
                <a:srgbClr val="0993DD">
                  <a:alpha val="44705"/>
                </a:srgbClr>
              </a:gs>
            </a:gsLst>
            <a:lin ang="5400000" scaled="0"/>
          </a:gradFill>
          <a:ln>
            <a:noFill/>
          </a:ln>
        </p:spPr>
        <p:txBody>
          <a:bodyPr lIns="91425" tIns="45700" rIns="91425" bIns="4570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sz="1800" kern="0"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" name="Shape 12"/>
          <p:cNvGrpSpPr>
            <a:grpSpLocks/>
          </p:cNvGrpSpPr>
          <p:nvPr/>
        </p:nvGrpSpPr>
        <p:grpSpPr bwMode="auto">
          <a:xfrm>
            <a:off x="-26988" y="-17463"/>
            <a:ext cx="9197976" cy="1082676"/>
            <a:chOff x="-57" y="-4"/>
            <a:chExt cx="17965" cy="2121"/>
          </a:xfrm>
        </p:grpSpPr>
        <p:sp>
          <p:nvSpPr>
            <p:cNvPr id="5" name="Shape 13"/>
            <p:cNvSpPr>
              <a:spLocks/>
            </p:cNvSpPr>
            <p:nvPr/>
          </p:nvSpPr>
          <p:spPr bwMode="auto">
            <a:xfrm rot="-164308">
              <a:off x="-36" y="422"/>
              <a:ext cx="17896" cy="1268"/>
            </a:xfrm>
            <a:custGeom>
              <a:avLst/>
              <a:gdLst>
                <a:gd name="T0" fmla="*/ 0 w 5772"/>
                <a:gd name="T1" fmla="*/ 0 h 1055"/>
                <a:gd name="T2" fmla="*/ 5772 w 5772"/>
                <a:gd name="T3" fmla="*/ 1055 h 1055"/>
              </a:gdLst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T0" t="T1" r="T2" b="T3"/>
              <a:pathLst>
                <a:path w="5772" h="1055" extrusionOk="0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75" cap="flat">
              <a:solidFill>
                <a:srgbClr val="33B7B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/>
            <a:lstStyle/>
            <a:p>
              <a:endParaRPr lang="pt-BR"/>
            </a:p>
          </p:txBody>
        </p:sp>
        <p:sp>
          <p:nvSpPr>
            <p:cNvPr id="6" name="Shape 14"/>
            <p:cNvSpPr/>
            <p:nvPr/>
          </p:nvSpPr>
          <p:spPr>
            <a:xfrm rot="-164308">
              <a:off x="-26" y="565"/>
              <a:ext cx="17922" cy="1036"/>
            </a:xfrm>
            <a:custGeom>
              <a:avLst/>
              <a:gdLst/>
              <a:ahLst/>
              <a:cxnLst/>
              <a:rect l="0" t="0" r="0" b="0"/>
              <a:pathLst>
                <a:path w="5766" h="854" extrusionOk="0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sz="1800" kern="0"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" name="Shape 28"/>
          <p:cNvSpPr txBox="1">
            <a:spLocks noGrp="1"/>
          </p:cNvSpPr>
          <p:nvPr>
            <p:ph type="dt" idx="10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25" tIns="91425" rIns="91425" bIns="91425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8" name="Shape 29"/>
          <p:cNvSpPr txBox="1">
            <a:spLocks noGrp="1"/>
          </p:cNvSpPr>
          <p:nvPr>
            <p:ph type="ftr" idx="11"/>
          </p:nvPr>
        </p:nvSpPr>
        <p:spPr bwMode="auto">
          <a:xfrm>
            <a:off x="2667000" y="6356350"/>
            <a:ext cx="33528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25" tIns="91425" rIns="91425" bIns="91425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9" name="Shape 30"/>
          <p:cNvSpPr txBox="1">
            <a:spLocks noGrp="1"/>
          </p:cNvSpPr>
          <p:nvPr>
            <p:ph type="sldNum" idx="12"/>
          </p:nvPr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buSzPct val="25000"/>
              <a:defRPr sz="1800">
                <a:latin typeface="Constantia" pitchFamily="18" charset="0"/>
                <a:sym typeface="Constantia" pitchFamily="18" charset="0"/>
              </a:defRPr>
            </a:lvl1pPr>
          </a:lstStyle>
          <a:p>
            <a:fld id="{F3F8553D-C8E2-484C-BFBD-A7A4BAB7969F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Imagem com Legenda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>
            <a:spLocks/>
          </p:cNvSpPr>
          <p:nvPr/>
        </p:nvSpPr>
        <p:spPr bwMode="auto">
          <a:xfrm>
            <a:off x="-9525" y="-6350"/>
            <a:ext cx="9163050" cy="1041400"/>
          </a:xfrm>
          <a:custGeom>
            <a:avLst/>
            <a:gdLst>
              <a:gd name="T0" fmla="*/ 0 w 5772"/>
              <a:gd name="T1" fmla="*/ 0 h 656"/>
              <a:gd name="T2" fmla="*/ 5772 w 5772"/>
              <a:gd name="T3" fmla="*/ 656 h 656"/>
            </a:gdLst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T0" t="T1" r="T2" b="T3"/>
            <a:pathLst>
              <a:path w="5772" h="656" extrusionOk="0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 rotWithShape="0">
            <a:gsLst>
              <a:gs pos="0">
                <a:srgbClr val="1476AB">
                  <a:alpha val="44704"/>
                </a:srgbClr>
              </a:gs>
              <a:gs pos="100000">
                <a:srgbClr val="0CE0EC">
                  <a:alpha val="54900"/>
                </a:srgbClr>
              </a:gs>
            </a:gsLst>
            <a:lin ang="5400000"/>
          </a:gradFill>
          <a:ln w="9525">
            <a:noFill/>
            <a:round/>
            <a:headEnd/>
            <a:tailEnd/>
          </a:ln>
        </p:spPr>
        <p:txBody>
          <a:bodyPr lIns="91425" tIns="45700" rIns="91425" bIns="45700"/>
          <a:lstStyle/>
          <a:p>
            <a:endParaRPr lang="pt-BR"/>
          </a:p>
        </p:txBody>
      </p:sp>
      <p:sp>
        <p:nvSpPr>
          <p:cNvPr id="6" name="Shape 6"/>
          <p:cNvSpPr/>
          <p:nvPr/>
        </p:nvSpPr>
        <p:spPr>
          <a:xfrm>
            <a:off x="4381500" y="-6350"/>
            <a:ext cx="4762500" cy="638174"/>
          </a:xfrm>
          <a:custGeom>
            <a:avLst/>
            <a:gdLst/>
            <a:ahLst/>
            <a:cxnLst/>
            <a:rect l="0" t="0" r="0" b="0"/>
            <a:pathLst>
              <a:path w="3000" h="595" extrusionOk="0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18A7B0">
                  <a:alpha val="29803"/>
                </a:srgbClr>
              </a:gs>
              <a:gs pos="80000">
                <a:srgbClr val="0993DD">
                  <a:alpha val="44705"/>
                </a:srgbClr>
              </a:gs>
              <a:gs pos="100000">
                <a:srgbClr val="0993DD">
                  <a:alpha val="44705"/>
                </a:srgbClr>
              </a:gs>
            </a:gsLst>
            <a:lin ang="5400000" scaled="0"/>
          </a:gradFill>
          <a:ln>
            <a:noFill/>
          </a:ln>
        </p:spPr>
        <p:txBody>
          <a:bodyPr lIns="91425" tIns="45700" rIns="91425" bIns="4570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sz="1800" kern="0"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" name="Shape 12"/>
          <p:cNvGrpSpPr>
            <a:grpSpLocks/>
          </p:cNvGrpSpPr>
          <p:nvPr/>
        </p:nvGrpSpPr>
        <p:grpSpPr bwMode="auto">
          <a:xfrm>
            <a:off x="-26988" y="-17463"/>
            <a:ext cx="9197976" cy="1082676"/>
            <a:chOff x="-57" y="-4"/>
            <a:chExt cx="17965" cy="2121"/>
          </a:xfrm>
        </p:grpSpPr>
        <p:sp>
          <p:nvSpPr>
            <p:cNvPr id="8" name="Shape 13"/>
            <p:cNvSpPr>
              <a:spLocks/>
            </p:cNvSpPr>
            <p:nvPr/>
          </p:nvSpPr>
          <p:spPr bwMode="auto">
            <a:xfrm rot="-164308">
              <a:off x="-36" y="422"/>
              <a:ext cx="17896" cy="1268"/>
            </a:xfrm>
            <a:custGeom>
              <a:avLst/>
              <a:gdLst>
                <a:gd name="T0" fmla="*/ 0 w 5772"/>
                <a:gd name="T1" fmla="*/ 0 h 1055"/>
                <a:gd name="T2" fmla="*/ 5772 w 5772"/>
                <a:gd name="T3" fmla="*/ 1055 h 1055"/>
              </a:gdLst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T0" t="T1" r="T2" b="T3"/>
              <a:pathLst>
                <a:path w="5772" h="1055" extrusionOk="0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75" cap="flat">
              <a:solidFill>
                <a:srgbClr val="33B7B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/>
            <a:lstStyle/>
            <a:p>
              <a:endParaRPr lang="pt-BR"/>
            </a:p>
          </p:txBody>
        </p:sp>
        <p:sp>
          <p:nvSpPr>
            <p:cNvPr id="9" name="Shape 14"/>
            <p:cNvSpPr/>
            <p:nvPr/>
          </p:nvSpPr>
          <p:spPr>
            <a:xfrm rot="-164308">
              <a:off x="-26" y="565"/>
              <a:ext cx="17922" cy="1036"/>
            </a:xfrm>
            <a:custGeom>
              <a:avLst/>
              <a:gdLst/>
              <a:ahLst/>
              <a:cxnLst/>
              <a:rect l="0" t="0" r="0" b="0"/>
              <a:pathLst>
                <a:path w="5766" h="854" extrusionOk="0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sz="1800" kern="0"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" name="Shape 32"/>
          <p:cNvSpPr/>
          <p:nvPr/>
        </p:nvSpPr>
        <p:spPr>
          <a:xfrm rot="11220000" flipH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9525" cap="flat">
            <a:solidFill>
              <a:srgbClr val="C0C0C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sz="1800" kern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Shape 33"/>
          <p:cNvSpPr>
            <a:spLocks noChangeArrowheads="1"/>
          </p:cNvSpPr>
          <p:nvPr/>
        </p:nvSpPr>
        <p:spPr bwMode="auto">
          <a:xfrm rot="11220000" flipH="1">
            <a:off x="8001000" y="5359400"/>
            <a:ext cx="152400" cy="152400"/>
          </a:xfrm>
          <a:prstGeom prst="rtTriangle">
            <a:avLst/>
          </a:prstGeom>
          <a:solidFill>
            <a:srgbClr val="FFFFFF"/>
          </a:solidFill>
          <a:ln w="12700">
            <a:solidFill>
              <a:srgbClr val="FFFFFF"/>
            </a:solidFill>
            <a:round/>
            <a:headEnd/>
            <a:tailEnd/>
          </a:ln>
        </p:spPr>
        <p:txBody>
          <a:bodyPr lIns="91425" tIns="45700" rIns="91425" bIns="45700" anchor="ctr"/>
          <a:lstStyle/>
          <a:p>
            <a:endParaRPr lang="pt-BR" sz="1800"/>
          </a:p>
        </p:txBody>
      </p:sp>
      <p:sp>
        <p:nvSpPr>
          <p:cNvPr id="12" name="Shape 40"/>
          <p:cNvSpPr>
            <a:spLocks/>
          </p:cNvSpPr>
          <p:nvPr/>
        </p:nvSpPr>
        <p:spPr bwMode="auto">
          <a:xfrm rot="10800000" flipH="1">
            <a:off x="-9525" y="5816600"/>
            <a:ext cx="9163050" cy="1041400"/>
          </a:xfrm>
          <a:custGeom>
            <a:avLst/>
            <a:gdLst>
              <a:gd name="T0" fmla="*/ 0 w 5772"/>
              <a:gd name="T1" fmla="*/ 0 h 656"/>
              <a:gd name="T2" fmla="*/ 5772 w 5772"/>
              <a:gd name="T3" fmla="*/ 656 h 656"/>
            </a:gdLst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T0" t="T1" r="T2" b="T3"/>
            <a:pathLst>
              <a:path w="5772" h="656" extrusionOk="0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 rotWithShape="0">
            <a:gsLst>
              <a:gs pos="0">
                <a:srgbClr val="1476AB">
                  <a:alpha val="44704"/>
                </a:srgbClr>
              </a:gs>
              <a:gs pos="100000">
                <a:srgbClr val="0CE0EC">
                  <a:alpha val="54900"/>
                </a:srgbClr>
              </a:gs>
            </a:gsLst>
            <a:lin ang="5400000"/>
          </a:gradFill>
          <a:ln w="9525">
            <a:noFill/>
            <a:round/>
            <a:headEnd/>
            <a:tailEnd/>
          </a:ln>
        </p:spPr>
        <p:txBody>
          <a:bodyPr lIns="91425" tIns="45700" rIns="91425" bIns="45700"/>
          <a:lstStyle/>
          <a:p>
            <a:endParaRPr lang="pt-BR"/>
          </a:p>
        </p:txBody>
      </p:sp>
      <p:sp>
        <p:nvSpPr>
          <p:cNvPr id="13" name="Shape 41"/>
          <p:cNvSpPr/>
          <p:nvPr/>
        </p:nvSpPr>
        <p:spPr>
          <a:xfrm rot="10800000" flipH="1">
            <a:off x="4381500" y="6219825"/>
            <a:ext cx="4762500" cy="638174"/>
          </a:xfrm>
          <a:custGeom>
            <a:avLst/>
            <a:gdLst/>
            <a:ahLst/>
            <a:cxnLst/>
            <a:rect l="0" t="0" r="0" b="0"/>
            <a:pathLst>
              <a:path w="3000" h="595" extrusionOk="0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18A7B0">
                  <a:alpha val="29803"/>
                </a:srgbClr>
              </a:gs>
              <a:gs pos="80000">
                <a:srgbClr val="0993DD">
                  <a:alpha val="44705"/>
                </a:srgbClr>
              </a:gs>
              <a:gs pos="100000">
                <a:srgbClr val="0993DD">
                  <a:alpha val="44705"/>
                </a:srgbClr>
              </a:gs>
            </a:gsLst>
            <a:lin ang="5400000" scaled="0"/>
          </a:gradFill>
          <a:ln>
            <a:noFill/>
          </a:ln>
        </p:spPr>
        <p:txBody>
          <a:bodyPr lIns="91425" tIns="45700" rIns="91425" bIns="4570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sz="1800" kern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" name="Shape 34"/>
          <p:cNvSpPr txBox="1">
            <a:spLocks noGrp="1"/>
          </p:cNvSpPr>
          <p:nvPr>
            <p:ph type="title"/>
          </p:nvPr>
        </p:nvSpPr>
        <p:spPr>
          <a:xfrm>
            <a:off x="609600" y="1174750"/>
            <a:ext cx="2209799" cy="158115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l" rtl="0">
              <a:spcBef>
                <a:spcPts val="0"/>
              </a:spcBef>
              <a:buClr>
                <a:srgbClr val="000000"/>
              </a:buClr>
              <a:buFont typeface="Calibri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body" idx="1"/>
          </p:nvPr>
        </p:nvSpPr>
        <p:spPr>
          <a:xfrm>
            <a:off x="609600" y="2825750"/>
            <a:ext cx="2209799" cy="2178049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algn="l" rtl="0">
              <a:spcBef>
                <a:spcPts val="0"/>
              </a:spcBef>
              <a:buFont typeface="Constantia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 rot="419999">
            <a:off x="3482974" y="1196974"/>
            <a:ext cx="4616450" cy="3930650"/>
          </a:xfrm>
          <a:prstGeom prst="rect">
            <a:avLst/>
          </a:prstGeom>
          <a:solidFill>
            <a:srgbClr val="000000"/>
          </a:solidFill>
          <a:ln w="9525" cap="flat">
            <a:solidFill>
              <a:srgbClr val="C0C0C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>
            <a:lvl1pPr marL="0" rtl="0">
              <a:spcBef>
                <a:spcPts val="0"/>
              </a:spcBef>
              <a:buFont typeface="Constantia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4" name="Shape 36"/>
          <p:cNvSpPr txBox="1">
            <a:spLocks noGrp="1"/>
          </p:cNvSpPr>
          <p:nvPr>
            <p:ph type="dt" idx="10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25" tIns="91425" rIns="91425" bIns="91425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15" name="Shape 37"/>
          <p:cNvSpPr txBox="1">
            <a:spLocks noGrp="1"/>
          </p:cNvSpPr>
          <p:nvPr>
            <p:ph type="ftr" idx="11"/>
          </p:nvPr>
        </p:nvSpPr>
        <p:spPr bwMode="auto">
          <a:xfrm>
            <a:off x="2667000" y="6356350"/>
            <a:ext cx="33528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25" tIns="91425" rIns="91425" bIns="91425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16" name="Shape 38"/>
          <p:cNvSpPr txBox="1">
            <a:spLocks noGrp="1"/>
          </p:cNvSpPr>
          <p:nvPr>
            <p:ph type="sldNum" idx="12"/>
          </p:nvPr>
        </p:nvSpPr>
        <p:spPr bwMode="auto">
          <a:xfrm>
            <a:off x="8077200" y="6356350"/>
            <a:ext cx="609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buSzPct val="25000"/>
              <a:defRPr sz="1800">
                <a:latin typeface="Constantia" pitchFamily="18" charset="0"/>
                <a:sym typeface="Constantia" pitchFamily="18" charset="0"/>
              </a:defRPr>
            </a:lvl1pPr>
          </a:lstStyle>
          <a:p>
            <a:fld id="{13068D1F-F912-4AB4-A1C9-681BC5904840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Cabeçalho da Seção">
    <p:bg>
      <p:bgPr>
        <a:gradFill>
          <a:gsLst>
            <a:gs pos="0">
              <a:srgbClr val="000000"/>
            </a:gs>
            <a:gs pos="25000">
              <a:srgbClr val="000000"/>
            </a:gs>
            <a:gs pos="100000">
              <a:srgbClr val="000000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5"/>
          <p:cNvSpPr>
            <a:spLocks/>
          </p:cNvSpPr>
          <p:nvPr/>
        </p:nvSpPr>
        <p:spPr bwMode="auto">
          <a:xfrm>
            <a:off x="-9525" y="-6350"/>
            <a:ext cx="9163050" cy="1041400"/>
          </a:xfrm>
          <a:custGeom>
            <a:avLst/>
            <a:gdLst>
              <a:gd name="T0" fmla="*/ 0 w 5772"/>
              <a:gd name="T1" fmla="*/ 0 h 656"/>
              <a:gd name="T2" fmla="*/ 5772 w 5772"/>
              <a:gd name="T3" fmla="*/ 656 h 656"/>
            </a:gdLst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T0" t="T1" r="T2" b="T3"/>
            <a:pathLst>
              <a:path w="5772" h="656" extrusionOk="0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 rotWithShape="0">
            <a:gsLst>
              <a:gs pos="0">
                <a:srgbClr val="1476AB">
                  <a:alpha val="44704"/>
                </a:srgbClr>
              </a:gs>
              <a:gs pos="100000">
                <a:srgbClr val="0CE0EC">
                  <a:alpha val="54900"/>
                </a:srgbClr>
              </a:gs>
            </a:gsLst>
            <a:lin ang="5400000"/>
          </a:gradFill>
          <a:ln w="9525">
            <a:noFill/>
            <a:round/>
            <a:headEnd/>
            <a:tailEnd/>
          </a:ln>
        </p:spPr>
        <p:txBody>
          <a:bodyPr lIns="91425" tIns="45700" rIns="91425" bIns="45700"/>
          <a:lstStyle/>
          <a:p>
            <a:endParaRPr lang="pt-BR"/>
          </a:p>
        </p:txBody>
      </p:sp>
      <p:sp>
        <p:nvSpPr>
          <p:cNvPr id="5" name="Shape 6"/>
          <p:cNvSpPr/>
          <p:nvPr/>
        </p:nvSpPr>
        <p:spPr>
          <a:xfrm>
            <a:off x="4381500" y="-6350"/>
            <a:ext cx="4762500" cy="638174"/>
          </a:xfrm>
          <a:custGeom>
            <a:avLst/>
            <a:gdLst/>
            <a:ahLst/>
            <a:cxnLst/>
            <a:rect l="0" t="0" r="0" b="0"/>
            <a:pathLst>
              <a:path w="3000" h="595" extrusionOk="0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18A7B0">
                  <a:alpha val="29803"/>
                </a:srgbClr>
              </a:gs>
              <a:gs pos="80000">
                <a:srgbClr val="0993DD">
                  <a:alpha val="44705"/>
                </a:srgbClr>
              </a:gs>
              <a:gs pos="100000">
                <a:srgbClr val="0993DD">
                  <a:alpha val="44705"/>
                </a:srgbClr>
              </a:gs>
            </a:gsLst>
            <a:lin ang="5400000" scaled="0"/>
          </a:gradFill>
          <a:ln>
            <a:noFill/>
          </a:ln>
        </p:spPr>
        <p:txBody>
          <a:bodyPr lIns="91425" tIns="45700" rIns="91425" bIns="4570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sz="1800" kern="0"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" name="Shape 12"/>
          <p:cNvGrpSpPr>
            <a:grpSpLocks/>
          </p:cNvGrpSpPr>
          <p:nvPr/>
        </p:nvGrpSpPr>
        <p:grpSpPr bwMode="auto">
          <a:xfrm>
            <a:off x="-26988" y="-17463"/>
            <a:ext cx="9197976" cy="1082676"/>
            <a:chOff x="-57" y="-4"/>
            <a:chExt cx="17965" cy="2121"/>
          </a:xfrm>
        </p:grpSpPr>
        <p:sp>
          <p:nvSpPr>
            <p:cNvPr id="7" name="Shape 13"/>
            <p:cNvSpPr>
              <a:spLocks/>
            </p:cNvSpPr>
            <p:nvPr/>
          </p:nvSpPr>
          <p:spPr bwMode="auto">
            <a:xfrm rot="-164308">
              <a:off x="-36" y="422"/>
              <a:ext cx="17896" cy="1268"/>
            </a:xfrm>
            <a:custGeom>
              <a:avLst/>
              <a:gdLst>
                <a:gd name="T0" fmla="*/ 0 w 5772"/>
                <a:gd name="T1" fmla="*/ 0 h 1055"/>
                <a:gd name="T2" fmla="*/ 5772 w 5772"/>
                <a:gd name="T3" fmla="*/ 1055 h 1055"/>
              </a:gdLst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T0" t="T1" r="T2" b="T3"/>
              <a:pathLst>
                <a:path w="5772" h="1055" extrusionOk="0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75" cap="flat">
              <a:solidFill>
                <a:srgbClr val="33B7B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/>
            <a:lstStyle/>
            <a:p>
              <a:endParaRPr lang="pt-BR"/>
            </a:p>
          </p:txBody>
        </p:sp>
        <p:sp>
          <p:nvSpPr>
            <p:cNvPr id="8" name="Shape 14"/>
            <p:cNvSpPr/>
            <p:nvPr/>
          </p:nvSpPr>
          <p:spPr>
            <a:xfrm rot="-164308">
              <a:off x="-26" y="565"/>
              <a:ext cx="17922" cy="1036"/>
            </a:xfrm>
            <a:custGeom>
              <a:avLst/>
              <a:gdLst/>
              <a:ahLst/>
              <a:cxnLst/>
              <a:rect l="0" t="0" r="0" b="0"/>
              <a:pathLst>
                <a:path w="5766" h="854" extrusionOk="0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sz="1800" kern="0"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3" name="Shape 43"/>
          <p:cNvSpPr txBox="1">
            <a:spLocks noGrp="1"/>
          </p:cNvSpPr>
          <p:nvPr>
            <p:ph type="title"/>
          </p:nvPr>
        </p:nvSpPr>
        <p:spPr>
          <a:xfrm>
            <a:off x="530225" y="131445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l" rtl="0">
              <a:spcBef>
                <a:spcPts val="0"/>
              </a:spcBef>
              <a:buClr>
                <a:srgbClr val="54EEC5"/>
              </a:buClr>
              <a:buFont typeface="Calibri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body" idx="1"/>
          </p:nvPr>
        </p:nvSpPr>
        <p:spPr>
          <a:xfrm>
            <a:off x="530225" y="2701925"/>
            <a:ext cx="7772400" cy="1508124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rtl="0">
              <a:spcBef>
                <a:spcPts val="0"/>
              </a:spcBef>
              <a:buClr>
                <a:srgbClr val="000000"/>
              </a:buClr>
              <a:buFont typeface="Constantia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" name="Shape 45"/>
          <p:cNvSpPr txBox="1">
            <a:spLocks noGrp="1"/>
          </p:cNvSpPr>
          <p:nvPr>
            <p:ph type="dt" idx="10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25" tIns="91425" rIns="91425" bIns="91425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10" name="Shape 46"/>
          <p:cNvSpPr txBox="1">
            <a:spLocks noGrp="1"/>
          </p:cNvSpPr>
          <p:nvPr>
            <p:ph type="ftr" idx="11"/>
          </p:nvPr>
        </p:nvSpPr>
        <p:spPr bwMode="auto">
          <a:xfrm>
            <a:off x="2667000" y="6356350"/>
            <a:ext cx="33528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25" tIns="91425" rIns="91425" bIns="91425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11" name="Shape 47"/>
          <p:cNvSpPr txBox="1">
            <a:spLocks noGrp="1"/>
          </p:cNvSpPr>
          <p:nvPr>
            <p:ph type="sldNum" idx="12"/>
          </p:nvPr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buSzPct val="25000"/>
              <a:defRPr sz="1800">
                <a:latin typeface="Constantia" pitchFamily="18" charset="0"/>
                <a:sym typeface="Constantia" pitchFamily="18" charset="0"/>
              </a:defRPr>
            </a:lvl1pPr>
          </a:lstStyle>
          <a:p>
            <a:fld id="{5ABD229A-429E-4954-8171-BED3596E4E79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Duas Partes de Conteúdo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>
            <a:spLocks/>
          </p:cNvSpPr>
          <p:nvPr/>
        </p:nvSpPr>
        <p:spPr bwMode="auto">
          <a:xfrm>
            <a:off x="-9525" y="-6350"/>
            <a:ext cx="9163050" cy="1041400"/>
          </a:xfrm>
          <a:custGeom>
            <a:avLst/>
            <a:gdLst>
              <a:gd name="T0" fmla="*/ 0 w 5772"/>
              <a:gd name="T1" fmla="*/ 0 h 656"/>
              <a:gd name="T2" fmla="*/ 5772 w 5772"/>
              <a:gd name="T3" fmla="*/ 656 h 656"/>
            </a:gdLst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T0" t="T1" r="T2" b="T3"/>
            <a:pathLst>
              <a:path w="5772" h="656" extrusionOk="0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 rotWithShape="0">
            <a:gsLst>
              <a:gs pos="0">
                <a:srgbClr val="1476AB">
                  <a:alpha val="44704"/>
                </a:srgbClr>
              </a:gs>
              <a:gs pos="100000">
                <a:srgbClr val="0CE0EC">
                  <a:alpha val="54900"/>
                </a:srgbClr>
              </a:gs>
            </a:gsLst>
            <a:lin ang="5400000"/>
          </a:gradFill>
          <a:ln w="9525">
            <a:noFill/>
            <a:round/>
            <a:headEnd/>
            <a:tailEnd/>
          </a:ln>
        </p:spPr>
        <p:txBody>
          <a:bodyPr lIns="91425" tIns="45700" rIns="91425" bIns="45700"/>
          <a:lstStyle/>
          <a:p>
            <a:endParaRPr lang="pt-BR"/>
          </a:p>
        </p:txBody>
      </p:sp>
      <p:sp>
        <p:nvSpPr>
          <p:cNvPr id="6" name="Shape 6"/>
          <p:cNvSpPr/>
          <p:nvPr/>
        </p:nvSpPr>
        <p:spPr>
          <a:xfrm>
            <a:off x="4381500" y="-6350"/>
            <a:ext cx="4762500" cy="638174"/>
          </a:xfrm>
          <a:custGeom>
            <a:avLst/>
            <a:gdLst/>
            <a:ahLst/>
            <a:cxnLst/>
            <a:rect l="0" t="0" r="0" b="0"/>
            <a:pathLst>
              <a:path w="3000" h="595" extrusionOk="0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18A7B0">
                  <a:alpha val="29803"/>
                </a:srgbClr>
              </a:gs>
              <a:gs pos="80000">
                <a:srgbClr val="0993DD">
                  <a:alpha val="44705"/>
                </a:srgbClr>
              </a:gs>
              <a:gs pos="100000">
                <a:srgbClr val="0993DD">
                  <a:alpha val="44705"/>
                </a:srgbClr>
              </a:gs>
            </a:gsLst>
            <a:lin ang="5400000" scaled="0"/>
          </a:gradFill>
          <a:ln>
            <a:noFill/>
          </a:ln>
        </p:spPr>
        <p:txBody>
          <a:bodyPr lIns="91425" tIns="45700" rIns="91425" bIns="4570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sz="1800" kern="0"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" name="Shape 12"/>
          <p:cNvGrpSpPr>
            <a:grpSpLocks/>
          </p:cNvGrpSpPr>
          <p:nvPr/>
        </p:nvGrpSpPr>
        <p:grpSpPr bwMode="auto">
          <a:xfrm>
            <a:off x="-26988" y="-17463"/>
            <a:ext cx="9197976" cy="1082676"/>
            <a:chOff x="-57" y="-4"/>
            <a:chExt cx="17965" cy="2121"/>
          </a:xfrm>
        </p:grpSpPr>
        <p:sp>
          <p:nvSpPr>
            <p:cNvPr id="8" name="Shape 13"/>
            <p:cNvSpPr>
              <a:spLocks/>
            </p:cNvSpPr>
            <p:nvPr/>
          </p:nvSpPr>
          <p:spPr bwMode="auto">
            <a:xfrm rot="-164308">
              <a:off x="-36" y="422"/>
              <a:ext cx="17896" cy="1268"/>
            </a:xfrm>
            <a:custGeom>
              <a:avLst/>
              <a:gdLst>
                <a:gd name="T0" fmla="*/ 0 w 5772"/>
                <a:gd name="T1" fmla="*/ 0 h 1055"/>
                <a:gd name="T2" fmla="*/ 5772 w 5772"/>
                <a:gd name="T3" fmla="*/ 1055 h 1055"/>
              </a:gdLst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T0" t="T1" r="T2" b="T3"/>
              <a:pathLst>
                <a:path w="5772" h="1055" extrusionOk="0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75" cap="flat">
              <a:solidFill>
                <a:srgbClr val="33B7B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/>
            <a:lstStyle/>
            <a:p>
              <a:endParaRPr lang="pt-BR"/>
            </a:p>
          </p:txBody>
        </p:sp>
        <p:sp>
          <p:nvSpPr>
            <p:cNvPr id="9" name="Shape 14"/>
            <p:cNvSpPr/>
            <p:nvPr/>
          </p:nvSpPr>
          <p:spPr>
            <a:xfrm rot="-164308">
              <a:off x="-26" y="565"/>
              <a:ext cx="17922" cy="1036"/>
            </a:xfrm>
            <a:custGeom>
              <a:avLst/>
              <a:gdLst/>
              <a:ahLst/>
              <a:cxnLst/>
              <a:rect l="0" t="0" r="0" b="0"/>
              <a:pathLst>
                <a:path w="5766" h="854" extrusionOk="0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sz="1800" kern="0"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9" name="Shape 49"/>
          <p:cNvSpPr txBox="1">
            <a:spLocks noGrp="1"/>
          </p:cNvSpPr>
          <p:nvPr>
            <p:ph type="title"/>
          </p:nvPr>
        </p:nvSpPr>
        <p:spPr>
          <a:xfrm>
            <a:off x="457200" y="701675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body" idx="1"/>
          </p:nvPr>
        </p:nvSpPr>
        <p:spPr>
          <a:xfrm>
            <a:off x="457200" y="1917700"/>
            <a:ext cx="4038599" cy="4432299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body" idx="2"/>
          </p:nvPr>
        </p:nvSpPr>
        <p:spPr>
          <a:xfrm>
            <a:off x="4648200" y="1917700"/>
            <a:ext cx="4038599" cy="4432299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" name="Shape 52"/>
          <p:cNvSpPr txBox="1">
            <a:spLocks noGrp="1"/>
          </p:cNvSpPr>
          <p:nvPr>
            <p:ph type="dt" idx="10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25" tIns="91425" rIns="91425" bIns="91425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11" name="Shape 53"/>
          <p:cNvSpPr txBox="1">
            <a:spLocks noGrp="1"/>
          </p:cNvSpPr>
          <p:nvPr>
            <p:ph type="ftr" idx="11"/>
          </p:nvPr>
        </p:nvSpPr>
        <p:spPr bwMode="auto">
          <a:xfrm>
            <a:off x="2667000" y="6356350"/>
            <a:ext cx="33528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25" tIns="91425" rIns="91425" bIns="91425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12" name="Shape 54"/>
          <p:cNvSpPr txBox="1">
            <a:spLocks noGrp="1"/>
          </p:cNvSpPr>
          <p:nvPr>
            <p:ph type="sldNum" idx="12"/>
          </p:nvPr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buSzPct val="25000"/>
              <a:defRPr sz="1800">
                <a:latin typeface="Constantia" pitchFamily="18" charset="0"/>
                <a:sym typeface="Constantia" pitchFamily="18" charset="0"/>
              </a:defRPr>
            </a:lvl1pPr>
          </a:lstStyle>
          <a:p>
            <a:fld id="{F4196CC4-CA10-4FCA-B051-49EEE37937D2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Conteúdo com Legenda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>
            <a:spLocks/>
          </p:cNvSpPr>
          <p:nvPr/>
        </p:nvSpPr>
        <p:spPr bwMode="auto">
          <a:xfrm>
            <a:off x="-9525" y="-6350"/>
            <a:ext cx="9163050" cy="1041400"/>
          </a:xfrm>
          <a:custGeom>
            <a:avLst/>
            <a:gdLst>
              <a:gd name="T0" fmla="*/ 0 w 5772"/>
              <a:gd name="T1" fmla="*/ 0 h 656"/>
              <a:gd name="T2" fmla="*/ 5772 w 5772"/>
              <a:gd name="T3" fmla="*/ 656 h 656"/>
            </a:gdLst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T0" t="T1" r="T2" b="T3"/>
            <a:pathLst>
              <a:path w="5772" h="656" extrusionOk="0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 rotWithShape="0">
            <a:gsLst>
              <a:gs pos="0">
                <a:srgbClr val="1476AB">
                  <a:alpha val="44704"/>
                </a:srgbClr>
              </a:gs>
              <a:gs pos="100000">
                <a:srgbClr val="0CE0EC">
                  <a:alpha val="54900"/>
                </a:srgbClr>
              </a:gs>
            </a:gsLst>
            <a:lin ang="5400000"/>
          </a:gradFill>
          <a:ln w="9525">
            <a:noFill/>
            <a:round/>
            <a:headEnd/>
            <a:tailEnd/>
          </a:ln>
        </p:spPr>
        <p:txBody>
          <a:bodyPr lIns="91425" tIns="45700" rIns="91425" bIns="45700"/>
          <a:lstStyle/>
          <a:p>
            <a:endParaRPr lang="pt-BR"/>
          </a:p>
        </p:txBody>
      </p:sp>
      <p:sp>
        <p:nvSpPr>
          <p:cNvPr id="6" name="Shape 6"/>
          <p:cNvSpPr/>
          <p:nvPr/>
        </p:nvSpPr>
        <p:spPr>
          <a:xfrm>
            <a:off x="4381500" y="-6350"/>
            <a:ext cx="4762500" cy="638174"/>
          </a:xfrm>
          <a:custGeom>
            <a:avLst/>
            <a:gdLst/>
            <a:ahLst/>
            <a:cxnLst/>
            <a:rect l="0" t="0" r="0" b="0"/>
            <a:pathLst>
              <a:path w="3000" h="595" extrusionOk="0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18A7B0">
                  <a:alpha val="29803"/>
                </a:srgbClr>
              </a:gs>
              <a:gs pos="80000">
                <a:srgbClr val="0993DD">
                  <a:alpha val="44705"/>
                </a:srgbClr>
              </a:gs>
              <a:gs pos="100000">
                <a:srgbClr val="0993DD">
                  <a:alpha val="44705"/>
                </a:srgbClr>
              </a:gs>
            </a:gsLst>
            <a:lin ang="5400000" scaled="0"/>
          </a:gradFill>
          <a:ln>
            <a:noFill/>
          </a:ln>
        </p:spPr>
        <p:txBody>
          <a:bodyPr lIns="91425" tIns="45700" rIns="91425" bIns="4570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sz="1800" kern="0"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" name="Shape 12"/>
          <p:cNvGrpSpPr>
            <a:grpSpLocks/>
          </p:cNvGrpSpPr>
          <p:nvPr/>
        </p:nvGrpSpPr>
        <p:grpSpPr bwMode="auto">
          <a:xfrm>
            <a:off x="-26988" y="-17463"/>
            <a:ext cx="9197976" cy="1082676"/>
            <a:chOff x="-57" y="-4"/>
            <a:chExt cx="17965" cy="2121"/>
          </a:xfrm>
        </p:grpSpPr>
        <p:sp>
          <p:nvSpPr>
            <p:cNvPr id="8" name="Shape 13"/>
            <p:cNvSpPr>
              <a:spLocks/>
            </p:cNvSpPr>
            <p:nvPr/>
          </p:nvSpPr>
          <p:spPr bwMode="auto">
            <a:xfrm rot="-164308">
              <a:off x="-36" y="422"/>
              <a:ext cx="17896" cy="1268"/>
            </a:xfrm>
            <a:custGeom>
              <a:avLst/>
              <a:gdLst>
                <a:gd name="T0" fmla="*/ 0 w 5772"/>
                <a:gd name="T1" fmla="*/ 0 h 1055"/>
                <a:gd name="T2" fmla="*/ 5772 w 5772"/>
                <a:gd name="T3" fmla="*/ 1055 h 1055"/>
              </a:gdLst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T0" t="T1" r="T2" b="T3"/>
              <a:pathLst>
                <a:path w="5772" h="1055" extrusionOk="0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75" cap="flat">
              <a:solidFill>
                <a:srgbClr val="33B7B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/>
            <a:lstStyle/>
            <a:p>
              <a:endParaRPr lang="pt-BR"/>
            </a:p>
          </p:txBody>
        </p:sp>
        <p:sp>
          <p:nvSpPr>
            <p:cNvPr id="9" name="Shape 14"/>
            <p:cNvSpPr/>
            <p:nvPr/>
          </p:nvSpPr>
          <p:spPr>
            <a:xfrm rot="-164308">
              <a:off x="-26" y="565"/>
              <a:ext cx="17922" cy="1036"/>
            </a:xfrm>
            <a:custGeom>
              <a:avLst/>
              <a:gdLst/>
              <a:ahLst/>
              <a:cxnLst/>
              <a:rect l="0" t="0" r="0" b="0"/>
              <a:pathLst>
                <a:path w="5766" h="854" extrusionOk="0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sz="1800" kern="0"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6" name="Shape 56"/>
          <p:cNvSpPr txBox="1">
            <a:spLocks noGrp="1"/>
          </p:cNvSpPr>
          <p:nvPr>
            <p:ph type="title"/>
          </p:nvPr>
        </p:nvSpPr>
        <p:spPr>
          <a:xfrm>
            <a:off x="685800" y="514350"/>
            <a:ext cx="2743199" cy="1162049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l" rtl="0">
              <a:spcBef>
                <a:spcPts val="0"/>
              </a:spcBef>
              <a:buClr>
                <a:srgbClr val="000000"/>
              </a:buClr>
              <a:buFont typeface="Calibri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1676400"/>
            <a:ext cx="2743199" cy="4572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algn="l" rtl="0">
              <a:spcBef>
                <a:spcPts val="0"/>
              </a:spcBef>
              <a:buFont typeface="Constantia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body" idx="2"/>
          </p:nvPr>
        </p:nvSpPr>
        <p:spPr>
          <a:xfrm>
            <a:off x="3575050" y="1676400"/>
            <a:ext cx="5111750" cy="4572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" name="Shape 59"/>
          <p:cNvSpPr txBox="1">
            <a:spLocks noGrp="1"/>
          </p:cNvSpPr>
          <p:nvPr>
            <p:ph type="dt" idx="10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25" tIns="91425" rIns="91425" bIns="91425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11" name="Shape 60"/>
          <p:cNvSpPr txBox="1">
            <a:spLocks noGrp="1"/>
          </p:cNvSpPr>
          <p:nvPr>
            <p:ph type="ftr" idx="11"/>
          </p:nvPr>
        </p:nvSpPr>
        <p:spPr bwMode="auto">
          <a:xfrm>
            <a:off x="2667000" y="6356350"/>
            <a:ext cx="33528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25" tIns="91425" rIns="91425" bIns="91425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12" name="Shape 61"/>
          <p:cNvSpPr txBox="1">
            <a:spLocks noGrp="1"/>
          </p:cNvSpPr>
          <p:nvPr>
            <p:ph type="sldNum" idx="12"/>
          </p:nvPr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buSzPct val="25000"/>
              <a:defRPr sz="1800">
                <a:latin typeface="Constantia" pitchFamily="18" charset="0"/>
                <a:sym typeface="Constantia" pitchFamily="18" charset="0"/>
              </a:defRPr>
            </a:lvl1pPr>
          </a:lstStyle>
          <a:p>
            <a:fld id="{5C7D277E-A8D5-43FA-A2E4-2ED2B9F33CF9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Título e texto verticais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5"/>
          <p:cNvSpPr>
            <a:spLocks/>
          </p:cNvSpPr>
          <p:nvPr/>
        </p:nvSpPr>
        <p:spPr bwMode="auto">
          <a:xfrm>
            <a:off x="-9525" y="-6350"/>
            <a:ext cx="9163050" cy="1041400"/>
          </a:xfrm>
          <a:custGeom>
            <a:avLst/>
            <a:gdLst>
              <a:gd name="T0" fmla="*/ 0 w 5772"/>
              <a:gd name="T1" fmla="*/ 0 h 656"/>
              <a:gd name="T2" fmla="*/ 5772 w 5772"/>
              <a:gd name="T3" fmla="*/ 656 h 656"/>
            </a:gdLst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T0" t="T1" r="T2" b="T3"/>
            <a:pathLst>
              <a:path w="5772" h="656" extrusionOk="0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 rotWithShape="0">
            <a:gsLst>
              <a:gs pos="0">
                <a:srgbClr val="1476AB">
                  <a:alpha val="44704"/>
                </a:srgbClr>
              </a:gs>
              <a:gs pos="100000">
                <a:srgbClr val="0CE0EC">
                  <a:alpha val="54900"/>
                </a:srgbClr>
              </a:gs>
            </a:gsLst>
            <a:lin ang="5400000"/>
          </a:gradFill>
          <a:ln w="9525">
            <a:noFill/>
            <a:round/>
            <a:headEnd/>
            <a:tailEnd/>
          </a:ln>
        </p:spPr>
        <p:txBody>
          <a:bodyPr lIns="91425" tIns="45700" rIns="91425" bIns="45700"/>
          <a:lstStyle/>
          <a:p>
            <a:endParaRPr lang="pt-BR"/>
          </a:p>
        </p:txBody>
      </p:sp>
      <p:sp>
        <p:nvSpPr>
          <p:cNvPr id="5" name="Shape 6"/>
          <p:cNvSpPr/>
          <p:nvPr/>
        </p:nvSpPr>
        <p:spPr>
          <a:xfrm>
            <a:off x="4381500" y="-6350"/>
            <a:ext cx="4762500" cy="638174"/>
          </a:xfrm>
          <a:custGeom>
            <a:avLst/>
            <a:gdLst/>
            <a:ahLst/>
            <a:cxnLst/>
            <a:rect l="0" t="0" r="0" b="0"/>
            <a:pathLst>
              <a:path w="3000" h="595" extrusionOk="0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18A7B0">
                  <a:alpha val="29803"/>
                </a:srgbClr>
              </a:gs>
              <a:gs pos="80000">
                <a:srgbClr val="0993DD">
                  <a:alpha val="44705"/>
                </a:srgbClr>
              </a:gs>
              <a:gs pos="100000">
                <a:srgbClr val="0993DD">
                  <a:alpha val="44705"/>
                </a:srgbClr>
              </a:gs>
            </a:gsLst>
            <a:lin ang="5400000" scaled="0"/>
          </a:gradFill>
          <a:ln>
            <a:noFill/>
          </a:ln>
        </p:spPr>
        <p:txBody>
          <a:bodyPr lIns="91425" tIns="45700" rIns="91425" bIns="4570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sz="1800" kern="0"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" name="Shape 12"/>
          <p:cNvGrpSpPr>
            <a:grpSpLocks/>
          </p:cNvGrpSpPr>
          <p:nvPr/>
        </p:nvGrpSpPr>
        <p:grpSpPr bwMode="auto">
          <a:xfrm>
            <a:off x="-26988" y="-17463"/>
            <a:ext cx="9197976" cy="1082676"/>
            <a:chOff x="-57" y="-4"/>
            <a:chExt cx="17965" cy="2121"/>
          </a:xfrm>
        </p:grpSpPr>
        <p:sp>
          <p:nvSpPr>
            <p:cNvPr id="7" name="Shape 13"/>
            <p:cNvSpPr>
              <a:spLocks/>
            </p:cNvSpPr>
            <p:nvPr/>
          </p:nvSpPr>
          <p:spPr bwMode="auto">
            <a:xfrm rot="-164308">
              <a:off x="-36" y="422"/>
              <a:ext cx="17896" cy="1268"/>
            </a:xfrm>
            <a:custGeom>
              <a:avLst/>
              <a:gdLst>
                <a:gd name="T0" fmla="*/ 0 w 5772"/>
                <a:gd name="T1" fmla="*/ 0 h 1055"/>
                <a:gd name="T2" fmla="*/ 5772 w 5772"/>
                <a:gd name="T3" fmla="*/ 1055 h 1055"/>
              </a:gdLst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T0" t="T1" r="T2" b="T3"/>
              <a:pathLst>
                <a:path w="5772" h="1055" extrusionOk="0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75" cap="flat">
              <a:solidFill>
                <a:srgbClr val="33B7B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/>
            <a:lstStyle/>
            <a:p>
              <a:endParaRPr lang="pt-BR"/>
            </a:p>
          </p:txBody>
        </p:sp>
        <p:sp>
          <p:nvSpPr>
            <p:cNvPr id="8" name="Shape 14"/>
            <p:cNvSpPr/>
            <p:nvPr/>
          </p:nvSpPr>
          <p:spPr>
            <a:xfrm rot="-164308">
              <a:off x="-26" y="565"/>
              <a:ext cx="17922" cy="1036"/>
            </a:xfrm>
            <a:custGeom>
              <a:avLst/>
              <a:gdLst/>
              <a:ahLst/>
              <a:cxnLst/>
              <a:rect l="0" t="0" r="0" b="0"/>
              <a:pathLst>
                <a:path w="5766" h="854" extrusionOk="0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sz="1800" kern="0"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6629400" y="914400"/>
            <a:ext cx="2057400" cy="5210174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457200" y="914400"/>
            <a:ext cx="6019799" cy="5210174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" name="Shape 65"/>
          <p:cNvSpPr txBox="1">
            <a:spLocks noGrp="1"/>
          </p:cNvSpPr>
          <p:nvPr>
            <p:ph type="dt" idx="10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25" tIns="91425" rIns="91425" bIns="91425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10" name="Shape 66"/>
          <p:cNvSpPr txBox="1">
            <a:spLocks noGrp="1"/>
          </p:cNvSpPr>
          <p:nvPr>
            <p:ph type="ftr" idx="11"/>
          </p:nvPr>
        </p:nvSpPr>
        <p:spPr bwMode="auto">
          <a:xfrm>
            <a:off x="2667000" y="6356350"/>
            <a:ext cx="33528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25" tIns="91425" rIns="91425" bIns="91425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11" name="Shape 67"/>
          <p:cNvSpPr txBox="1">
            <a:spLocks noGrp="1"/>
          </p:cNvSpPr>
          <p:nvPr>
            <p:ph type="sldNum" idx="12"/>
          </p:nvPr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buSzPct val="25000"/>
              <a:defRPr sz="1800">
                <a:latin typeface="Constantia" pitchFamily="18" charset="0"/>
                <a:sym typeface="Constantia" pitchFamily="18" charset="0"/>
              </a:defRPr>
            </a:lvl1pPr>
          </a:lstStyle>
          <a:p>
            <a:fld id="{A740488C-DC35-483E-B04A-111A988F83F8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Somente título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5"/>
          <p:cNvSpPr>
            <a:spLocks/>
          </p:cNvSpPr>
          <p:nvPr/>
        </p:nvSpPr>
        <p:spPr bwMode="auto">
          <a:xfrm>
            <a:off x="-9525" y="-6350"/>
            <a:ext cx="9163050" cy="1041400"/>
          </a:xfrm>
          <a:custGeom>
            <a:avLst/>
            <a:gdLst>
              <a:gd name="T0" fmla="*/ 0 w 5772"/>
              <a:gd name="T1" fmla="*/ 0 h 656"/>
              <a:gd name="T2" fmla="*/ 5772 w 5772"/>
              <a:gd name="T3" fmla="*/ 656 h 656"/>
            </a:gdLst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T0" t="T1" r="T2" b="T3"/>
            <a:pathLst>
              <a:path w="5772" h="656" extrusionOk="0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 rotWithShape="0">
            <a:gsLst>
              <a:gs pos="0">
                <a:srgbClr val="1476AB">
                  <a:alpha val="44704"/>
                </a:srgbClr>
              </a:gs>
              <a:gs pos="100000">
                <a:srgbClr val="0CE0EC">
                  <a:alpha val="54900"/>
                </a:srgbClr>
              </a:gs>
            </a:gsLst>
            <a:lin ang="5400000"/>
          </a:gradFill>
          <a:ln w="9525">
            <a:noFill/>
            <a:round/>
            <a:headEnd/>
            <a:tailEnd/>
          </a:ln>
        </p:spPr>
        <p:txBody>
          <a:bodyPr lIns="91425" tIns="45700" rIns="91425" bIns="45700"/>
          <a:lstStyle/>
          <a:p>
            <a:endParaRPr lang="pt-BR"/>
          </a:p>
        </p:txBody>
      </p:sp>
      <p:sp>
        <p:nvSpPr>
          <p:cNvPr id="4" name="Shape 6"/>
          <p:cNvSpPr/>
          <p:nvPr/>
        </p:nvSpPr>
        <p:spPr>
          <a:xfrm>
            <a:off x="4381500" y="-6350"/>
            <a:ext cx="4762500" cy="638174"/>
          </a:xfrm>
          <a:custGeom>
            <a:avLst/>
            <a:gdLst/>
            <a:ahLst/>
            <a:cxnLst/>
            <a:rect l="0" t="0" r="0" b="0"/>
            <a:pathLst>
              <a:path w="3000" h="595" extrusionOk="0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18A7B0">
                  <a:alpha val="29803"/>
                </a:srgbClr>
              </a:gs>
              <a:gs pos="80000">
                <a:srgbClr val="0993DD">
                  <a:alpha val="44705"/>
                </a:srgbClr>
              </a:gs>
              <a:gs pos="100000">
                <a:srgbClr val="0993DD">
                  <a:alpha val="44705"/>
                </a:srgbClr>
              </a:gs>
            </a:gsLst>
            <a:lin ang="5400000" scaled="0"/>
          </a:gradFill>
          <a:ln>
            <a:noFill/>
          </a:ln>
        </p:spPr>
        <p:txBody>
          <a:bodyPr lIns="91425" tIns="45700" rIns="91425" bIns="4570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sz="1800" kern="0"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" name="Shape 12"/>
          <p:cNvGrpSpPr>
            <a:grpSpLocks/>
          </p:cNvGrpSpPr>
          <p:nvPr/>
        </p:nvGrpSpPr>
        <p:grpSpPr bwMode="auto">
          <a:xfrm>
            <a:off x="-26988" y="-17463"/>
            <a:ext cx="9197976" cy="1082676"/>
            <a:chOff x="-57" y="-4"/>
            <a:chExt cx="17965" cy="2121"/>
          </a:xfrm>
        </p:grpSpPr>
        <p:sp>
          <p:nvSpPr>
            <p:cNvPr id="6" name="Shape 13"/>
            <p:cNvSpPr>
              <a:spLocks/>
            </p:cNvSpPr>
            <p:nvPr/>
          </p:nvSpPr>
          <p:spPr bwMode="auto">
            <a:xfrm rot="-164308">
              <a:off x="-36" y="422"/>
              <a:ext cx="17896" cy="1268"/>
            </a:xfrm>
            <a:custGeom>
              <a:avLst/>
              <a:gdLst>
                <a:gd name="T0" fmla="*/ 0 w 5772"/>
                <a:gd name="T1" fmla="*/ 0 h 1055"/>
                <a:gd name="T2" fmla="*/ 5772 w 5772"/>
                <a:gd name="T3" fmla="*/ 1055 h 1055"/>
              </a:gdLst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T0" t="T1" r="T2" b="T3"/>
              <a:pathLst>
                <a:path w="5772" h="1055" extrusionOk="0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75" cap="flat">
              <a:solidFill>
                <a:srgbClr val="33B7B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/>
            <a:lstStyle/>
            <a:p>
              <a:endParaRPr lang="pt-BR"/>
            </a:p>
          </p:txBody>
        </p:sp>
        <p:sp>
          <p:nvSpPr>
            <p:cNvPr id="7" name="Shape 14"/>
            <p:cNvSpPr/>
            <p:nvPr/>
          </p:nvSpPr>
          <p:spPr>
            <a:xfrm rot="-164308">
              <a:off x="-26" y="565"/>
              <a:ext cx="17922" cy="1036"/>
            </a:xfrm>
            <a:custGeom>
              <a:avLst/>
              <a:gdLst/>
              <a:ahLst/>
              <a:cxnLst/>
              <a:rect l="0" t="0" r="0" b="0"/>
              <a:pathLst>
                <a:path w="5766" h="854" extrusionOk="0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sz="1800" kern="0"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457200" y="701675"/>
            <a:ext cx="8305799" cy="1143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l" rtl="0">
              <a:spcBef>
                <a:spcPts val="0"/>
              </a:spcBef>
              <a:buClr>
                <a:srgbClr val="000000"/>
              </a:buClr>
              <a:buFont typeface="Calibri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" name="Shape 70"/>
          <p:cNvSpPr txBox="1">
            <a:spLocks noGrp="1"/>
          </p:cNvSpPr>
          <p:nvPr>
            <p:ph type="dt" idx="10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25" tIns="91425" rIns="91425" bIns="91425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9" name="Shape 71"/>
          <p:cNvSpPr txBox="1">
            <a:spLocks noGrp="1"/>
          </p:cNvSpPr>
          <p:nvPr>
            <p:ph type="ftr" idx="11"/>
          </p:nvPr>
        </p:nvSpPr>
        <p:spPr bwMode="auto">
          <a:xfrm>
            <a:off x="2667000" y="6356350"/>
            <a:ext cx="33528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25" tIns="91425" rIns="91425" bIns="91425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10" name="Shape 72"/>
          <p:cNvSpPr txBox="1">
            <a:spLocks noGrp="1"/>
          </p:cNvSpPr>
          <p:nvPr>
            <p:ph type="sldNum" idx="12"/>
          </p:nvPr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buSzPct val="25000"/>
              <a:defRPr sz="1800">
                <a:latin typeface="Constantia" pitchFamily="18" charset="0"/>
                <a:sym typeface="Constantia" pitchFamily="18" charset="0"/>
              </a:defRPr>
            </a:lvl1pPr>
          </a:lstStyle>
          <a:p>
            <a:fld id="{BC77B563-B1DA-438C-B43C-68999F0C2534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3">
            <a:alphaModFix/>
          </a:blip>
          <a:tile tx="0" ty="0" sx="65000" sy="65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hape 5"/>
          <p:cNvSpPr>
            <a:spLocks/>
          </p:cNvSpPr>
          <p:nvPr/>
        </p:nvSpPr>
        <p:spPr bwMode="auto">
          <a:xfrm>
            <a:off x="-9525" y="-6350"/>
            <a:ext cx="9163050" cy="1041400"/>
          </a:xfrm>
          <a:custGeom>
            <a:avLst/>
            <a:gdLst>
              <a:gd name="T0" fmla="*/ 0 w 5772"/>
              <a:gd name="T1" fmla="*/ 0 h 656"/>
              <a:gd name="T2" fmla="*/ 5772 w 5772"/>
              <a:gd name="T3" fmla="*/ 656 h 656"/>
            </a:gdLst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T0" t="T1" r="T2" b="T3"/>
            <a:pathLst>
              <a:path w="5772" h="656" extrusionOk="0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 rotWithShape="0">
            <a:gsLst>
              <a:gs pos="0">
                <a:srgbClr val="1476AB">
                  <a:alpha val="44704"/>
                </a:srgbClr>
              </a:gs>
              <a:gs pos="100000">
                <a:srgbClr val="0CE0EC">
                  <a:alpha val="54900"/>
                </a:srgbClr>
              </a:gs>
            </a:gsLst>
            <a:lin ang="5400000"/>
          </a:gradFill>
          <a:ln w="9525">
            <a:noFill/>
            <a:round/>
            <a:headEnd/>
            <a:tailEnd/>
          </a:ln>
        </p:spPr>
        <p:txBody>
          <a:bodyPr lIns="91425" tIns="45700" rIns="91425" bIns="45700"/>
          <a:lstStyle/>
          <a:p>
            <a:endParaRPr lang="pt-BR"/>
          </a:p>
        </p:txBody>
      </p:sp>
      <p:sp>
        <p:nvSpPr>
          <p:cNvPr id="6" name="Shape 6"/>
          <p:cNvSpPr/>
          <p:nvPr/>
        </p:nvSpPr>
        <p:spPr>
          <a:xfrm>
            <a:off x="4381500" y="-6350"/>
            <a:ext cx="4762500" cy="638174"/>
          </a:xfrm>
          <a:custGeom>
            <a:avLst/>
            <a:gdLst/>
            <a:ahLst/>
            <a:cxnLst/>
            <a:rect l="0" t="0" r="0" b="0"/>
            <a:pathLst>
              <a:path w="3000" h="595" extrusionOk="0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18A7B0">
                  <a:alpha val="29803"/>
                </a:srgbClr>
              </a:gs>
              <a:gs pos="80000">
                <a:srgbClr val="0993DD">
                  <a:alpha val="44705"/>
                </a:srgbClr>
              </a:gs>
              <a:gs pos="100000">
                <a:srgbClr val="0993DD">
                  <a:alpha val="44705"/>
                </a:srgbClr>
              </a:gs>
            </a:gsLst>
            <a:lin ang="5400000" scaled="0"/>
          </a:gradFill>
          <a:ln>
            <a:noFill/>
          </a:ln>
        </p:spPr>
        <p:txBody>
          <a:bodyPr lIns="91425" tIns="45700" rIns="91425" bIns="4570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sz="1800" kern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0" name="Shape 7"/>
          <p:cNvSpPr txBox="1">
            <a:spLocks noGrp="1"/>
          </p:cNvSpPr>
          <p:nvPr>
            <p:ph type="title"/>
          </p:nvPr>
        </p:nvSpPr>
        <p:spPr bwMode="auto">
          <a:xfrm>
            <a:off x="457200" y="70167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91425" rIns="91425" bIns="91425" numCol="1" anchor="b" anchorCtr="0" compatLnSpc="1">
            <a:prstTxWarp prst="textNoShape">
              <a:avLst/>
            </a:prstTxWarp>
          </a:bodyPr>
          <a:lstStyle/>
          <a:p>
            <a:pPr lvl="0"/>
            <a:endParaRPr lang="pt-BR" smtClean="0">
              <a:sym typeface="Arial" charset="0"/>
            </a:endParaRPr>
          </a:p>
        </p:txBody>
      </p:sp>
      <p:sp>
        <p:nvSpPr>
          <p:cNvPr id="1031" name="Shape 8"/>
          <p:cNvSpPr txBox="1">
            <a:spLocks noGrp="1"/>
          </p:cNvSpPr>
          <p:nvPr>
            <p:ph type="body" idx="1"/>
          </p:nvPr>
        </p:nvSpPr>
        <p:spPr bwMode="auto">
          <a:xfrm>
            <a:off x="457200" y="1933575"/>
            <a:ext cx="8229600" cy="438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91425" rIns="91425" bIns="91425" numCol="1" anchor="t" anchorCtr="0" compatLnSpc="1">
            <a:prstTxWarp prst="textNoShape">
              <a:avLst/>
            </a:prstTxWarp>
          </a:bodyPr>
          <a:lstStyle/>
          <a:p>
            <a:pPr lvl="0"/>
            <a:endParaRPr lang="pt-BR" smtClean="0">
              <a:sym typeface="Arial" charset="0"/>
            </a:endParaRPr>
          </a:p>
        </p:txBody>
      </p:sp>
      <p:sp>
        <p:nvSpPr>
          <p:cNvPr id="1032" name="Shape 9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 anchor="b"/>
          <a:lstStyle/>
          <a:p>
            <a:endParaRPr lang="pt-BR"/>
          </a:p>
        </p:txBody>
      </p:sp>
      <p:sp>
        <p:nvSpPr>
          <p:cNvPr id="1033" name="Shape 10"/>
          <p:cNvSpPr txBox="1">
            <a:spLocks noGrp="1"/>
          </p:cNvSpPr>
          <p:nvPr/>
        </p:nvSpPr>
        <p:spPr bwMode="auto">
          <a:xfrm>
            <a:off x="2667000" y="6356350"/>
            <a:ext cx="33528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 anchor="b"/>
          <a:lstStyle/>
          <a:p>
            <a:endParaRPr lang="pt-BR"/>
          </a:p>
        </p:txBody>
      </p:sp>
      <p:sp>
        <p:nvSpPr>
          <p:cNvPr id="1034" name="Shape 11"/>
          <p:cNvSpPr txBox="1">
            <a:spLocks noGrp="1"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>
              <a:buSzPct val="25000"/>
            </a:pPr>
            <a:fld id="{1F7B0B36-40FB-4DAC-A520-1C48CB5B0691}" type="slidenum">
              <a:rPr lang="en-US" sz="1800">
                <a:latin typeface="Constantia" pitchFamily="18" charset="0"/>
                <a:sym typeface="Constantia" pitchFamily="18" charset="0"/>
              </a:rPr>
              <a:pPr>
                <a:buSzPct val="25000"/>
              </a:pPr>
              <a:t>‹nº›</a:t>
            </a:fld>
            <a:endParaRPr lang="en-US" sz="1800">
              <a:latin typeface="Constantia" pitchFamily="18" charset="0"/>
              <a:sym typeface="Constantia" pitchFamily="18" charset="0"/>
            </a:endParaRPr>
          </a:p>
        </p:txBody>
      </p:sp>
      <p:grpSp>
        <p:nvGrpSpPr>
          <p:cNvPr id="1035" name="Shape 12"/>
          <p:cNvGrpSpPr>
            <a:grpSpLocks/>
          </p:cNvGrpSpPr>
          <p:nvPr/>
        </p:nvGrpSpPr>
        <p:grpSpPr bwMode="auto">
          <a:xfrm>
            <a:off x="-26988" y="-17463"/>
            <a:ext cx="9197976" cy="1082676"/>
            <a:chOff x="-57" y="-4"/>
            <a:chExt cx="17965" cy="2121"/>
          </a:xfrm>
        </p:grpSpPr>
        <p:sp>
          <p:nvSpPr>
            <p:cNvPr id="1036" name="Shape 13"/>
            <p:cNvSpPr>
              <a:spLocks/>
            </p:cNvSpPr>
            <p:nvPr/>
          </p:nvSpPr>
          <p:spPr bwMode="auto">
            <a:xfrm rot="-164308">
              <a:off x="-36" y="422"/>
              <a:ext cx="17896" cy="1268"/>
            </a:xfrm>
            <a:custGeom>
              <a:avLst/>
              <a:gdLst>
                <a:gd name="T0" fmla="*/ 0 w 5772"/>
                <a:gd name="T1" fmla="*/ 0 h 1055"/>
                <a:gd name="T2" fmla="*/ 5772 w 5772"/>
                <a:gd name="T3" fmla="*/ 1055 h 1055"/>
              </a:gdLst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T0" t="T1" r="T2" b="T3"/>
              <a:pathLst>
                <a:path w="5772" h="1055" extrusionOk="0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75" cap="flat">
              <a:solidFill>
                <a:srgbClr val="33B7B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/>
            <a:lstStyle/>
            <a:p>
              <a:endParaRPr lang="pt-BR"/>
            </a:p>
          </p:txBody>
        </p:sp>
        <p:sp>
          <p:nvSpPr>
            <p:cNvPr id="14" name="Shape 14"/>
            <p:cNvSpPr/>
            <p:nvPr/>
          </p:nvSpPr>
          <p:spPr>
            <a:xfrm rot="-164308">
              <a:off x="-26" y="565"/>
              <a:ext cx="17922" cy="1036"/>
            </a:xfrm>
            <a:custGeom>
              <a:avLst/>
              <a:gdLst/>
              <a:ahLst/>
              <a:cxnLst/>
              <a:rect l="0" t="0" r="0" b="0"/>
              <a:pathLst>
                <a:path w="5766" h="854" extrusionOk="0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sz="1800" kern="0"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9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Shape 89"/>
          <p:cNvSpPr txBox="1">
            <a:spLocks noGrp="1"/>
          </p:cNvSpPr>
          <p:nvPr>
            <p:ph type="title" idx="4294967295"/>
          </p:nvPr>
        </p:nvSpPr>
        <p:spPr>
          <a:xfrm>
            <a:off x="533400" y="1371600"/>
            <a:ext cx="7848600" cy="1828800"/>
          </a:xfrm>
        </p:spPr>
        <p:txBody>
          <a:bodyPr lIns="0" tIns="0" rIns="18275" bIns="0"/>
          <a:lstStyle/>
          <a:p>
            <a:pPr algn="r" eaLnBrk="1" hangingPunct="1">
              <a:buClr>
                <a:srgbClr val="53ECF3"/>
              </a:buClr>
              <a:buSzPct val="25000"/>
              <a:buFont typeface="Calibri" pitchFamily="34" charset="0"/>
              <a:buNone/>
            </a:pPr>
            <a:r>
              <a:rPr lang="en-US" sz="5600" b="1" smtClean="0">
                <a:solidFill>
                  <a:srgbClr val="53ECF3"/>
                </a:solidFill>
                <a:latin typeface="Calibri" pitchFamily="34" charset="0"/>
                <a:cs typeface="Arial" charset="0"/>
                <a:sym typeface="Calibri" pitchFamily="34" charset="0"/>
              </a:rPr>
              <a:t>Escola Espírita Bom Samaritano Jovem</a:t>
            </a:r>
          </a:p>
        </p:txBody>
      </p:sp>
      <p:sp>
        <p:nvSpPr>
          <p:cNvPr id="14338" name="Shape 90"/>
          <p:cNvSpPr txBox="1">
            <a:spLocks noGrp="1"/>
          </p:cNvSpPr>
          <p:nvPr>
            <p:ph type="subTitle" idx="4294967295"/>
          </p:nvPr>
        </p:nvSpPr>
        <p:spPr>
          <a:xfrm>
            <a:off x="533400" y="3225800"/>
            <a:ext cx="7851775" cy="1752600"/>
          </a:xfrm>
        </p:spPr>
        <p:txBody>
          <a:bodyPr lIns="0" tIns="45700" rIns="18275" bIns="45700"/>
          <a:lstStyle/>
          <a:p>
            <a:pPr algn="r" eaLnBrk="1" hangingPunct="1">
              <a:buClr>
                <a:srgbClr val="0BD0D9"/>
              </a:buClr>
              <a:buSzPct val="25000"/>
              <a:buFont typeface="Noto Symbol"/>
              <a:buNone/>
            </a:pPr>
            <a:r>
              <a:rPr lang="en-US" sz="2600" smtClean="0">
                <a:latin typeface="Constantia" pitchFamily="18" charset="0"/>
                <a:cs typeface="Arial" charset="0"/>
                <a:sym typeface="Constantia" pitchFamily="18" charset="0"/>
              </a:rPr>
              <a:t>Aula 19 – O Bom Samaritano e o Meio ambiente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hape 142"/>
          <p:cNvSpPr txBox="1">
            <a:spLocks noChangeArrowheads="1"/>
          </p:cNvSpPr>
          <p:nvPr/>
        </p:nvSpPr>
        <p:spPr bwMode="auto">
          <a:xfrm>
            <a:off x="981075" y="1457325"/>
            <a:ext cx="7924800" cy="264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00" rIns="91425" bIns="45700"/>
          <a:lstStyle/>
          <a:p>
            <a:endParaRPr lang="pt-BR" sz="1800"/>
          </a:p>
        </p:txBody>
      </p:sp>
      <p:sp>
        <p:nvSpPr>
          <p:cNvPr id="32770" name="Shape 143"/>
          <p:cNvSpPr txBox="1">
            <a:spLocks noChangeArrowheads="1"/>
          </p:cNvSpPr>
          <p:nvPr/>
        </p:nvSpPr>
        <p:spPr bwMode="auto">
          <a:xfrm>
            <a:off x="533400" y="1019175"/>
            <a:ext cx="8172450" cy="94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00" rIns="91425" bIns="45700"/>
          <a:lstStyle/>
          <a:p>
            <a:pPr>
              <a:buSzPct val="25000"/>
            </a:pPr>
            <a:r>
              <a:rPr lang="en-US" sz="3000" b="1">
                <a:solidFill>
                  <a:srgbClr val="7070FF"/>
                </a:solidFill>
              </a:rPr>
              <a:t>PARA REFLETIR...</a:t>
            </a:r>
          </a:p>
        </p:txBody>
      </p:sp>
      <p:sp>
        <p:nvSpPr>
          <p:cNvPr id="32771" name="Shape 144"/>
          <p:cNvSpPr txBox="1">
            <a:spLocks noChangeArrowheads="1"/>
          </p:cNvSpPr>
          <p:nvPr/>
        </p:nvSpPr>
        <p:spPr bwMode="auto">
          <a:xfrm>
            <a:off x="295275" y="1517650"/>
            <a:ext cx="8709025" cy="405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00" rIns="91425" bIns="45700"/>
          <a:lstStyle/>
          <a:p>
            <a:endParaRPr lang="pt-BR" sz="1800"/>
          </a:p>
          <a:p>
            <a:pPr>
              <a:buSzPct val="25000"/>
            </a:pPr>
            <a:r>
              <a:rPr lang="en-US" sz="3000"/>
              <a:t>“Da mesma forma, quem, dentre vós, dará uma pedra ao filho que lhe pede pão? – ou, se pedir um peixe, dar-lhe-á uma serpente? – Se, então, sendo maus como sois, sabeis dar boas coisas aos vossos filhos, com mais razão vosso Pai, que está nos Céus, concederá os verdadeiros bens aos que os pedir a Ele.” (S. Mateus, 7:7-11).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hape 95"/>
          <p:cNvSpPr txBox="1">
            <a:spLocks noChangeArrowheads="1"/>
          </p:cNvSpPr>
          <p:nvPr/>
        </p:nvSpPr>
        <p:spPr bwMode="auto">
          <a:xfrm>
            <a:off x="355600" y="2498725"/>
            <a:ext cx="8429625" cy="221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00" rIns="91425" bIns="45700"/>
          <a:lstStyle/>
          <a:p>
            <a:pPr>
              <a:buSzPct val="25000"/>
            </a:pPr>
            <a:r>
              <a:rPr lang="en-US" sz="2400">
                <a:solidFill>
                  <a:srgbClr val="006C31"/>
                </a:solidFill>
              </a:rPr>
              <a:t>“A natureza é sempre o divino, onde as mãos de Deus, escrevem a história de sua sabedoria, livro da vida que constitui a escola de progresso espiritual do homem, envolvendo constantemente com o esforço e a dedicação de seus discípulos.” (Emmanuel, </a:t>
            </a:r>
            <a:r>
              <a:rPr lang="en-US" sz="2400" i="1">
                <a:solidFill>
                  <a:srgbClr val="006C31"/>
                </a:solidFill>
              </a:rPr>
              <a:t>O Consolador, </a:t>
            </a:r>
            <a:r>
              <a:rPr lang="en-US" sz="2400">
                <a:solidFill>
                  <a:srgbClr val="006C31"/>
                </a:solidFill>
              </a:rPr>
              <a:t>perg. 27 e 28,).</a:t>
            </a:r>
          </a:p>
        </p:txBody>
      </p:sp>
      <p:sp>
        <p:nvSpPr>
          <p:cNvPr id="16386" name="Shape 96"/>
          <p:cNvSpPr txBox="1">
            <a:spLocks noChangeArrowheads="1"/>
          </p:cNvSpPr>
          <p:nvPr/>
        </p:nvSpPr>
        <p:spPr bwMode="auto">
          <a:xfrm>
            <a:off x="565150" y="1238250"/>
            <a:ext cx="8001000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00" rIns="91425" bIns="45700"/>
          <a:lstStyle/>
          <a:p>
            <a:pPr>
              <a:buSzPct val="25000"/>
            </a:pPr>
            <a:r>
              <a:rPr lang="en-US" sz="3000" b="1">
                <a:solidFill>
                  <a:srgbClr val="0070C0"/>
                </a:solidFill>
              </a:rPr>
              <a:t>NATUREZA – EMPRÉSTIMO DIVINO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hape 101"/>
          <p:cNvSpPr txBox="1">
            <a:spLocks noGrp="1"/>
          </p:cNvSpPr>
          <p:nvPr>
            <p:ph type="title"/>
          </p:nvPr>
        </p:nvSpPr>
        <p:spPr>
          <a:xfrm>
            <a:off x="711200" y="355600"/>
            <a:ext cx="8229600" cy="1143000"/>
          </a:xfrm>
        </p:spPr>
        <p:txBody>
          <a:bodyPr lIns="0" tIns="45700" rIns="0" bIns="0"/>
          <a:lstStyle/>
          <a:p>
            <a:pPr eaLnBrk="1" hangingPunct="1">
              <a:spcBef>
                <a:spcPct val="0"/>
              </a:spcBef>
              <a:buClr>
                <a:srgbClr val="0070C0"/>
              </a:buClr>
              <a:buSzPct val="25000"/>
              <a:buFont typeface="Constantia" pitchFamily="18" charset="0"/>
              <a:buNone/>
            </a:pPr>
            <a:r>
              <a:rPr lang="en-US" sz="3000" b="1" smtClean="0">
                <a:solidFill>
                  <a:srgbClr val="0070C0"/>
                </a:solidFill>
                <a:latin typeface="Arial" charset="0"/>
                <a:cs typeface="Arial" charset="0"/>
              </a:rPr>
              <a:t>MOMENTO PERGUNTA...</a:t>
            </a:r>
          </a:p>
        </p:txBody>
      </p:sp>
      <p:sp>
        <p:nvSpPr>
          <p:cNvPr id="18434" name="Shape 102"/>
          <p:cNvSpPr txBox="1">
            <a:spLocks noChangeArrowheads="1"/>
          </p:cNvSpPr>
          <p:nvPr/>
        </p:nvSpPr>
        <p:spPr bwMode="auto">
          <a:xfrm>
            <a:off x="641350" y="2498725"/>
            <a:ext cx="7785100" cy="101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00" rIns="91425" bIns="45700"/>
          <a:lstStyle/>
          <a:p>
            <a:pPr algn="ctr">
              <a:buSzPct val="25000"/>
            </a:pPr>
            <a:r>
              <a:rPr lang="en-US" sz="3000">
                <a:solidFill>
                  <a:srgbClr val="006C31"/>
                </a:solidFill>
              </a:rPr>
              <a:t>O que acontece quando o ser humano faz mau uso da natureza?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hape 107"/>
          <p:cNvSpPr txBox="1">
            <a:spLocks noChangeArrowheads="1"/>
          </p:cNvSpPr>
          <p:nvPr/>
        </p:nvSpPr>
        <p:spPr bwMode="auto">
          <a:xfrm>
            <a:off x="393700" y="774700"/>
            <a:ext cx="8678863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00" rIns="91425" bIns="45700"/>
          <a:lstStyle/>
          <a:p>
            <a:pPr>
              <a:buSzPct val="25000"/>
            </a:pPr>
            <a:r>
              <a:rPr lang="en-US" sz="3000" b="1">
                <a:solidFill>
                  <a:srgbClr val="0070C0"/>
                </a:solidFill>
              </a:rPr>
              <a:t>DINÂMICA DA BATATA-QUENTE: PERGUNTAS DO " O LIVRO DOS ESPÍRITOS"</a:t>
            </a:r>
          </a:p>
        </p:txBody>
      </p:sp>
      <p:sp>
        <p:nvSpPr>
          <p:cNvPr id="20482" name="Shape 108"/>
          <p:cNvSpPr txBox="1">
            <a:spLocks noChangeArrowheads="1"/>
          </p:cNvSpPr>
          <p:nvPr/>
        </p:nvSpPr>
        <p:spPr bwMode="auto">
          <a:xfrm>
            <a:off x="393700" y="1901825"/>
            <a:ext cx="7858125" cy="378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00" rIns="91425" bIns="45700"/>
          <a:lstStyle/>
          <a:p>
            <a:pPr>
              <a:buSzPct val="25000"/>
            </a:pPr>
            <a:r>
              <a:rPr lang="en-US" sz="240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Pergunta 1 </a:t>
            </a:r>
          </a:p>
          <a:p>
            <a:pPr>
              <a:buSzPct val="25000"/>
            </a:pPr>
            <a:r>
              <a:rPr lang="en-US" sz="240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   735. Que pensar da destruição que ultrapassa os limites das necessidades e da segurança? Da caça, por exemplo, quando não tem por objetivo senão o prazer de destruir sem utilidade?</a:t>
            </a:r>
          </a:p>
          <a:p>
            <a:endParaRPr lang="pt-BR" sz="2400"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>
              <a:buSzPct val="25000"/>
            </a:pPr>
            <a:r>
              <a:rPr lang="en-US" sz="240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Resposta</a:t>
            </a:r>
          </a:p>
          <a:p>
            <a:pPr>
              <a:buSzPct val="25000"/>
            </a:pPr>
            <a:r>
              <a:rPr lang="en-US" sz="240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   “Predominância da bestialidade sobre a natureza espiritual. Toda destruição que ultrapasse os limites da necessidade, é uma violação da lei de Deus. Os animais não destroem senão por suas necessidades; mas o homem, que tem o livre-arbítrio, destrói sem necessidade. Ele prestará contas do abuso da liberdade que lhe foi concedida, porque é aos maus instintos que ele cede.". 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hape 113"/>
          <p:cNvSpPr txBox="1">
            <a:spLocks noChangeArrowheads="1"/>
          </p:cNvSpPr>
          <p:nvPr/>
        </p:nvSpPr>
        <p:spPr bwMode="auto">
          <a:xfrm>
            <a:off x="517525" y="1889125"/>
            <a:ext cx="8286750" cy="298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00" rIns="91425" bIns="45700"/>
          <a:lstStyle/>
          <a:p>
            <a:pPr>
              <a:buSzPct val="25000"/>
            </a:pPr>
            <a:r>
              <a:rPr lang="en-US" sz="240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Pergunta 2</a:t>
            </a:r>
          </a:p>
          <a:p>
            <a:pPr>
              <a:buSzPct val="25000"/>
            </a:pPr>
            <a:r>
              <a:rPr lang="en-US" sz="240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   737. Com que objetivo Deus atinge a Humanidade por meio de flagelos destruidores?</a:t>
            </a:r>
          </a:p>
          <a:p>
            <a:endParaRPr lang="pt-BR" sz="2400"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>
              <a:buSzPct val="25000"/>
            </a:pPr>
            <a:r>
              <a:rPr lang="en-US" sz="240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Resposta</a:t>
            </a:r>
          </a:p>
          <a:p>
            <a:pPr>
              <a:buSzPct val="25000"/>
            </a:pPr>
            <a:r>
              <a:rPr lang="en-US" sz="240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   “ Para fazê-la avançar mais depressa. Não vos dissemos que a destruição é necessária para a regeneração moral dos Espíritos, que adquirem, a cada nova existência, um novo grau de perfeição?" </a:t>
            </a:r>
          </a:p>
        </p:txBody>
      </p:sp>
      <p:sp>
        <p:nvSpPr>
          <p:cNvPr id="22530" name="Shape 114"/>
          <p:cNvSpPr txBox="1">
            <a:spLocks noChangeArrowheads="1"/>
          </p:cNvSpPr>
          <p:nvPr/>
        </p:nvSpPr>
        <p:spPr bwMode="auto">
          <a:xfrm>
            <a:off x="479425" y="4394200"/>
            <a:ext cx="8143875" cy="483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00" rIns="91425" bIns="45700"/>
          <a:lstStyle/>
          <a:p>
            <a:endParaRPr lang="pt-BR" sz="1800"/>
          </a:p>
          <a:p>
            <a:pPr>
              <a:buSzPct val="25000"/>
            </a:pPr>
            <a:r>
              <a:rPr lang="en-US" sz="1800"/>
              <a:t>  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hape 119"/>
          <p:cNvSpPr txBox="1">
            <a:spLocks noGrp="1"/>
          </p:cNvSpPr>
          <p:nvPr>
            <p:ph type="body" idx="1"/>
          </p:nvPr>
        </p:nvSpPr>
        <p:spPr/>
        <p:txBody>
          <a:bodyPr tIns="45700" bIns="45700"/>
          <a:lstStyle/>
          <a:p>
            <a:pPr eaLnBrk="1" hangingPunct="1">
              <a:spcBef>
                <a:spcPct val="0"/>
              </a:spcBef>
              <a:buClr>
                <a:srgbClr val="0BD0D9"/>
              </a:buClr>
              <a:buSzPct val="25000"/>
              <a:buFont typeface="Noto Symbol"/>
              <a:buNone/>
            </a:pPr>
            <a:r>
              <a:rPr lang="en-US" sz="2400" smtClean="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Pergunta 3</a:t>
            </a:r>
          </a:p>
          <a:p>
            <a:pPr eaLnBrk="1" hangingPunct="1">
              <a:spcBef>
                <a:spcPts val="475"/>
              </a:spcBef>
              <a:buClr>
                <a:srgbClr val="0BD0D9"/>
              </a:buClr>
              <a:buSzPct val="25000"/>
              <a:buFont typeface="Noto Symbol"/>
              <a:buNone/>
            </a:pPr>
            <a:r>
              <a:rPr lang="en-US" sz="2400" smtClean="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   738. Deus não poderia empregar, para o aprimoramento da Humanidade, outros meios senão os flagelos destruidores?</a:t>
            </a:r>
          </a:p>
          <a:p>
            <a:pPr eaLnBrk="1" hangingPunct="1">
              <a:spcBef>
                <a:spcPts val="475"/>
              </a:spcBef>
              <a:buClr>
                <a:srgbClr val="0BD0D9"/>
              </a:buClr>
              <a:buFont typeface="Noto Symbol"/>
              <a:buNone/>
            </a:pPr>
            <a:endParaRPr lang="pt-BR" sz="2400" smtClean="0"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eaLnBrk="1" hangingPunct="1">
              <a:spcBef>
                <a:spcPts val="475"/>
              </a:spcBef>
              <a:buClr>
                <a:srgbClr val="0BD0D9"/>
              </a:buClr>
              <a:buSzPct val="25000"/>
              <a:buFont typeface="Noto Symbol"/>
              <a:buNone/>
            </a:pPr>
            <a:r>
              <a:rPr lang="en-US" sz="2400" smtClean="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Resposta</a:t>
            </a:r>
          </a:p>
          <a:p>
            <a:pPr eaLnBrk="1" hangingPunct="1">
              <a:spcBef>
                <a:spcPts val="475"/>
              </a:spcBef>
              <a:buClr>
                <a:srgbClr val="0BD0D9"/>
              </a:buClr>
              <a:buSzPct val="25000"/>
              <a:buFont typeface="Noto Symbol"/>
              <a:buNone/>
            </a:pPr>
            <a:r>
              <a:rPr lang="en-US" sz="2400" smtClean="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   "Sim, e o emprega todos os dias, visto que deu a cada um os meios de progredir pelo conhecimento do bem e do mal. É que o homem não aproveita; é preciso castigá-lo em seu orgulho e fazê-lo sentir sua fraqueza.".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hape 124"/>
          <p:cNvSpPr txBox="1">
            <a:spLocks noChangeArrowheads="1"/>
          </p:cNvSpPr>
          <p:nvPr/>
        </p:nvSpPr>
        <p:spPr bwMode="auto">
          <a:xfrm>
            <a:off x="654050" y="1730375"/>
            <a:ext cx="8493125" cy="112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00" rIns="91425" bIns="45700"/>
          <a:lstStyle/>
          <a:p>
            <a:pPr>
              <a:buSzPct val="25000"/>
            </a:pPr>
            <a:r>
              <a:rPr lang="en-US" sz="240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Pergunta 4</a:t>
            </a:r>
          </a:p>
          <a:p>
            <a:pPr>
              <a:buSzPct val="25000"/>
            </a:pPr>
            <a:r>
              <a:rPr lang="en-US" sz="240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   705. Por que a terra não produz sempre bastante para fornecer o necessário ao homem?</a:t>
            </a:r>
          </a:p>
        </p:txBody>
      </p:sp>
      <p:sp>
        <p:nvSpPr>
          <p:cNvPr id="26626" name="Shape 125"/>
          <p:cNvSpPr txBox="1">
            <a:spLocks noChangeArrowheads="1"/>
          </p:cNvSpPr>
          <p:nvPr/>
        </p:nvSpPr>
        <p:spPr bwMode="auto">
          <a:xfrm>
            <a:off x="595313" y="2955925"/>
            <a:ext cx="7851775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00" rIns="91425" bIns="45700"/>
          <a:lstStyle/>
          <a:p>
            <a:pPr>
              <a:buSzPct val="25000"/>
            </a:pPr>
            <a:r>
              <a:rPr lang="en-US" sz="240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Reposta</a:t>
            </a:r>
          </a:p>
          <a:p>
            <a:pPr>
              <a:buSzPct val="25000"/>
            </a:pPr>
            <a:r>
              <a:rPr lang="en-US" sz="240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   "[...] A terra produziria sempre o necessário se o homem soubesse se contentar. Se ela não basta a todas as necessidades é porque o homem emprega no supérfluo o que poderia ser dado ao necessário."</a:t>
            </a:r>
          </a:p>
          <a:p>
            <a:endParaRPr lang="pt-BR" sz="2400"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>
              <a:buSzPct val="25000"/>
            </a:pPr>
            <a:r>
              <a:rPr lang="en-US" sz="240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(Allan Kardec, O Livro dos Espíritos, 177 ed., pág. 227, 228, 234-236, livro 3, cap. 5 e 6.)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hape 130"/>
          <p:cNvSpPr txBox="1">
            <a:spLocks noChangeArrowheads="1"/>
          </p:cNvSpPr>
          <p:nvPr/>
        </p:nvSpPr>
        <p:spPr bwMode="auto">
          <a:xfrm>
            <a:off x="469900" y="1114425"/>
            <a:ext cx="7943850" cy="695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00" rIns="91425" bIns="45700"/>
          <a:lstStyle/>
          <a:p>
            <a:pPr>
              <a:buSzPct val="25000"/>
            </a:pPr>
            <a:r>
              <a:rPr lang="en-US" sz="240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"A sobra em todas as situações é o agente aferidor do nosso ajustamento à Lei Eterna que estatui sejam os recursos do Criador divididos justificadamente por todas as criaturas, a começar pela bênção vivificante do Sol.</a:t>
            </a:r>
          </a:p>
          <a:p>
            <a:endParaRPr lang="pt-BR" sz="2400"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>
              <a:buSzPct val="25000"/>
            </a:pPr>
            <a:r>
              <a:rPr lang="en-US" sz="240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É assim que o leite a desperdiçar-se, na mesa, é a migalha de alimento que sonegas à criancinha órfã de pão, tanto quanto a roupa a emalar-se, desnecessária, no recanto doméstico, é o agasalho que deves à nudez que a noite fria vergasta.</a:t>
            </a:r>
          </a:p>
          <a:p>
            <a:endParaRPr lang="pt-BR" sz="2400"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>
              <a:buSzPct val="25000"/>
            </a:pPr>
            <a:r>
              <a:rPr lang="en-US" sz="240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Por isso mesmo, é pelo supérfluo acumulado em vão que começam todos os nossos desacertos perante a Bênção Divina.". (Emmanuel, Religião dos Espíritos, cap. 12).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Shape 135"/>
          <p:cNvSpPr txBox="1">
            <a:spLocks noChangeArrowheads="1"/>
          </p:cNvSpPr>
          <p:nvPr/>
        </p:nvSpPr>
        <p:spPr bwMode="auto">
          <a:xfrm>
            <a:off x="330200" y="2520950"/>
            <a:ext cx="8578850" cy="127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00" rIns="91425" bIns="45700"/>
          <a:lstStyle/>
          <a:p>
            <a:pPr algn="ctr">
              <a:buSzPct val="25000"/>
            </a:pPr>
            <a:r>
              <a:rPr lang="en-US" sz="3000">
                <a:solidFill>
                  <a:srgbClr val="005800"/>
                </a:solidFill>
              </a:rPr>
              <a:t>O que acontece quando o ser humano faz mau uso da natureza?</a:t>
            </a:r>
          </a:p>
        </p:txBody>
      </p:sp>
      <p:sp>
        <p:nvSpPr>
          <p:cNvPr id="30722" name="Shape 136"/>
          <p:cNvSpPr txBox="1">
            <a:spLocks noChangeArrowheads="1"/>
          </p:cNvSpPr>
          <p:nvPr/>
        </p:nvSpPr>
        <p:spPr bwMode="auto">
          <a:xfrm>
            <a:off x="895350" y="1079500"/>
            <a:ext cx="2155825" cy="64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00" rIns="91425" bIns="45700"/>
          <a:lstStyle/>
          <a:p>
            <a:pPr>
              <a:buSzPct val="25000"/>
            </a:pPr>
            <a:r>
              <a:rPr lang="en-US" sz="3000" b="1">
                <a:solidFill>
                  <a:srgbClr val="3275E6"/>
                </a:solidFill>
              </a:rPr>
              <a:t>ENTÃO...</a:t>
            </a:r>
          </a:p>
        </p:txBody>
      </p:sp>
      <p:sp>
        <p:nvSpPr>
          <p:cNvPr id="30723" name="Shape 137"/>
          <p:cNvSpPr txBox="1">
            <a:spLocks noChangeArrowheads="1"/>
          </p:cNvSpPr>
          <p:nvPr/>
        </p:nvSpPr>
        <p:spPr bwMode="auto">
          <a:xfrm>
            <a:off x="1116013" y="4365625"/>
            <a:ext cx="7566025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00" rIns="91425" bIns="45700"/>
          <a:lstStyle/>
          <a:p>
            <a:pPr>
              <a:buSzPct val="25000"/>
            </a:pPr>
            <a:r>
              <a:rPr lang="en-US" sz="3000">
                <a:solidFill>
                  <a:srgbClr val="005800"/>
                </a:solidFill>
              </a:rPr>
              <a:t>Como podemos usar bem a natureza?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07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07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07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07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1" grpId="0"/>
      <p:bldP spid="30722" grpId="0"/>
      <p:bldP spid="30723" grpId="0"/>
    </p:bldLst>
  </p:timing>
</p:sld>
</file>

<file path=ppt/theme/theme1.xml><?xml version="1.0" encoding="utf-8"?>
<a:theme xmlns:a="http://schemas.openxmlformats.org/drawingml/2006/main" name="Fluxo">
  <a:themeElements>
    <a:clrScheme name="Fluxo">
      <a:dk1>
        <a:srgbClr val="000000"/>
      </a:dk1>
      <a:lt1>
        <a:srgbClr val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656</Words>
  <Application>Microsoft Office PowerPoint</Application>
  <PresentationFormat>Apresentação na tela (4:3)</PresentationFormat>
  <Paragraphs>41</Paragraphs>
  <Slides>10</Slides>
  <Notes>10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10</vt:i4>
      </vt:variant>
    </vt:vector>
  </HeadingPairs>
  <TitlesOfParts>
    <vt:vector size="11" baseType="lpstr">
      <vt:lpstr>Fluxo</vt:lpstr>
      <vt:lpstr>Escola Espírita Bom Samaritano Jovem</vt:lpstr>
      <vt:lpstr>Apresentação do PowerPoint</vt:lpstr>
      <vt:lpstr>MOMENTO PERGUNTA...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Escola Espírita Bom Samaritano Jovem</dc:title>
  <dc:creator>Dilcilene Pereira Rodrigues</dc:creator>
  <cp:lastModifiedBy>Dilcilene Pereira Rodrigues</cp:lastModifiedBy>
  <cp:revision>2</cp:revision>
  <dcterms:modified xsi:type="dcterms:W3CDTF">2015-09-08T17:38:03Z</dcterms:modified>
</cp:coreProperties>
</file>