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3/7/2015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2125" y="179403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pt-BR" sz="9000" b="1" dirty="0" smtClean="0"/>
              <a:t>Instituto da Divulgação</a:t>
            </a:r>
            <a:endParaRPr lang="pt-BR" sz="9000" b="1" dirty="0"/>
          </a:p>
        </p:txBody>
      </p:sp>
    </p:spTree>
    <p:extLst>
      <p:ext uri="{BB962C8B-B14F-4D97-AF65-F5344CB8AC3E}">
        <p14:creationId xmlns:p14="http://schemas.microsoft.com/office/powerpoint/2010/main" val="1947206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74553" y="1794217"/>
            <a:ext cx="10058400" cy="4426277"/>
          </a:xfrm>
        </p:spPr>
        <p:txBody>
          <a:bodyPr>
            <a:noAutofit/>
          </a:bodyPr>
          <a:lstStyle/>
          <a:p>
            <a:pPr algn="just" hangingPunct="0"/>
            <a:r>
              <a:rPr lang="pt-BR" sz="2500" i="1" dirty="0"/>
              <a:t>“Não escutais já o ruído da tempestade que há de arrebatar o velho mundo e abismar no nada o conjunto das iniquidades terrenas? Ah! bendizei o Senhor, vós que haveis posto a vossa fé na sua soberana justiça e que, novos apóstolos da crença revelada pelas proféticas vozes superiores, ides pregar o novo dogma da reencarnação e da elevação dos Espíritos, conforme tenham cumprido, bem ou mal, suas missões e suportado suas provas terrestres.</a:t>
            </a:r>
            <a:endParaRPr lang="pt-BR" sz="2500" dirty="0"/>
          </a:p>
          <a:p>
            <a:pPr algn="just" hangingPunct="0"/>
            <a:r>
              <a:rPr lang="pt-BR" sz="2500" i="1" dirty="0"/>
              <a:t>Não mais vos assusteis! As línguas de fogo estão sobre as vossas cabeças. Ó verdadeiros adeptos do Espiritismo!... sois os escolhidos de Deus! Ide e pregai a palavra divina. É chegada a hora em que deveis sacrificar à sua propagação os vossos hábitos, os vossos trabalhos, as vossas ocupações fúteis. Ide e pregai. Convosco estão os Espíritos elevados.” (Allan Kardec, O Evangelho segundo o Espiritismo, 113. ed., p. 312).</a:t>
            </a:r>
            <a:endParaRPr lang="pt-BR" sz="2500" dirty="0"/>
          </a:p>
          <a:p>
            <a:endParaRPr lang="pt-BR" sz="2500" dirty="0"/>
          </a:p>
        </p:txBody>
      </p:sp>
    </p:spTree>
    <p:extLst>
      <p:ext uri="{BB962C8B-B14F-4D97-AF65-F5344CB8AC3E}">
        <p14:creationId xmlns:p14="http://schemas.microsoft.com/office/powerpoint/2010/main" val="4038351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144936"/>
            <a:ext cx="10058400" cy="1014164"/>
          </a:xfrm>
        </p:spPr>
        <p:txBody>
          <a:bodyPr>
            <a:normAutofit/>
          </a:bodyPr>
          <a:lstStyle/>
          <a:p>
            <a:pPr algn="ctr"/>
            <a:r>
              <a:rPr lang="pt-BR" sz="5500" b="1" dirty="0" smtClean="0"/>
              <a:t>Divulgação no Mundo Espiritual</a:t>
            </a:r>
            <a:endParaRPr lang="pt-BR" sz="55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97280" y="1845734"/>
            <a:ext cx="10223250" cy="4439156"/>
          </a:xfrm>
        </p:spPr>
        <p:txBody>
          <a:bodyPr>
            <a:normAutofit fontScale="92500" lnSpcReduction="10000"/>
          </a:bodyPr>
          <a:lstStyle/>
          <a:p>
            <a:pPr algn="just" hangingPunct="0"/>
            <a:r>
              <a:rPr lang="pt-BR" dirty="0"/>
              <a:t>“[...] após ouvir longas ponderações de Narcisa, demandei o Centro de Mensageiros, no Ministério da Comunicação. [...]Deslumbrado, atingi a série de majestosos edifícios de que se compõe a sede da instituição. Julguei encontrar algumas universidades reunidas, tal a enorme extensão deles. [...].</a:t>
            </a:r>
          </a:p>
          <a:p>
            <a:pPr algn="just" hangingPunct="0"/>
            <a:r>
              <a:rPr lang="pt-BR" dirty="0"/>
              <a:t>— O Centro é muito vasto. Atividades complexas são desempenhadas neste departamento de nossa colônia espiritual. Não creia esteja resumida a instituição nos edifícios sob nossos olhos. Temos, nesta parte, tão somente a administração central e alguns pavilhões destinados ao ensino e à preparação em geral.</a:t>
            </a:r>
          </a:p>
          <a:p>
            <a:pPr algn="just" hangingPunct="0"/>
            <a:r>
              <a:rPr lang="pt-BR" dirty="0"/>
              <a:t>— Mas esta organização imensa restringe-se ao movimento de transmissão de mensagens? Perguntei, curioso. [...].</a:t>
            </a:r>
          </a:p>
          <a:p>
            <a:pPr algn="just" hangingPunct="0"/>
            <a:r>
              <a:rPr lang="pt-BR" dirty="0"/>
              <a:t>Não suponha se encontre aqui localizado o serviço de correio, simplesmente. O Centro prepara entidades a fim de que se transformem em cartas vivas de socorro e auxílio aos que sofrem no Umbral, na Crosta e nas trevas. Acreditaria, porventura, que tanto trabalho se destinasse apenas a mera movimentação de noticiário? Amplie suas vistas. Este serviço é a cópia de quantos se vêm fazendo nas mais diversas cidades espirituais dos planos superiores. Preparam-se aqui numerosos companheiros para a difusão de esperanças e consolos, instruções e avisos, nos diversos setores da evolução planetária.” (André Luiz, </a:t>
            </a:r>
            <a:r>
              <a:rPr lang="pt-BR" i="1" dirty="0"/>
              <a:t>Os mensageiros, </a:t>
            </a:r>
            <a:r>
              <a:rPr lang="pt-BR" dirty="0"/>
              <a:t>25. ed., p. 21-22).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9311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01284"/>
          </a:xfrm>
        </p:spPr>
        <p:txBody>
          <a:bodyPr/>
          <a:lstStyle/>
          <a:p>
            <a:pPr algn="ctr"/>
            <a:r>
              <a:rPr lang="pt-BR" b="1" dirty="0" smtClean="0"/>
              <a:t>Formação de Trabalhadores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4000" dirty="0"/>
              <a:t>À Escola para Formação de Trabalhadores do Instituto da Divulgação compete a formação e especialização de trabalhadores para as inúmeras atividades do Instituto. Integra, em conjunto com as Escolas para Formação de Trabalhadores dos demais Institutos, o Ciclo de Especialização da Escola de Estudos Espíritas.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3253380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a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</TotalTime>
  <Words>450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7" baseType="lpstr">
      <vt:lpstr>Calibri</vt:lpstr>
      <vt:lpstr>Calibri Light</vt:lpstr>
      <vt:lpstr>Retrospectiva</vt:lpstr>
      <vt:lpstr>Instituto da Divulgação</vt:lpstr>
      <vt:lpstr>Apresentação do PowerPoint</vt:lpstr>
      <vt:lpstr>Divulgação no Mundo Espiritual</vt:lpstr>
      <vt:lpstr>Formação de Trabalhadores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Instituto da Divulgação</dc:title>
  <dc:creator>Usuário</dc:creator>
  <cp:lastModifiedBy>Usuário</cp:lastModifiedBy>
  <cp:revision>1</cp:revision>
  <dcterms:created xsi:type="dcterms:W3CDTF">2015-03-07T21:45:47Z</dcterms:created>
  <dcterms:modified xsi:type="dcterms:W3CDTF">2015-03-07T21:53:59Z</dcterms:modified>
</cp:coreProperties>
</file>