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553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43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7655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55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319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035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800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56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578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470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310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49E13-A9A5-4661-ABF3-6D61874430EE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50EC1-5B71-467B-B435-C64230C17B6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45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4725144"/>
            <a:ext cx="8064896" cy="17526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chemeClr val="accent3">
                    <a:lumMod val="50000"/>
                  </a:schemeClr>
                </a:solidFill>
              </a:rPr>
              <a:t>ESCOLA ESPÍRITA BOM SAMARITANO JOVEM</a:t>
            </a:r>
          </a:p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</a:rPr>
              <a:t>CURSO O BOM SAMARITANO JOVEM E O CENTRO ESPÍRITA</a:t>
            </a:r>
          </a:p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</a:rPr>
              <a:t>AULA 03 – A RECEPÇÃO E SUA IMPORTÂNCIA NA CASA ESPÍRITA</a:t>
            </a:r>
            <a:endParaRPr lang="pt-BR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Bárbara\Desktop\bem-vindo-beneficios-da-babos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6619232" cy="3899510"/>
          </a:xfrm>
          <a:prstGeom prst="rect">
            <a:avLst/>
          </a:prstGeom>
          <a:noFill/>
          <a:effectLst>
            <a:glow rad="1054100">
              <a:srgbClr val="FFFF00">
                <a:alpha val="40000"/>
              </a:srgbClr>
            </a:glow>
            <a:innerShdw blurRad="355600" dist="546100" dir="21540000">
              <a:prstClr val="black">
                <a:alpha val="3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6396335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01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6095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78336" y="2492896"/>
            <a:ext cx="6708464" cy="3915760"/>
          </a:xfrm>
        </p:spPr>
        <p:txBody>
          <a:bodyPr>
            <a:normAutofit fontScale="92500" lnSpcReduction="10000"/>
          </a:bodyPr>
          <a:lstStyle/>
          <a:p>
            <a:pPr marL="0" indent="722313">
              <a:buNone/>
            </a:pPr>
            <a:r>
              <a:rPr lang="pt-BR" dirty="0" smtClean="0"/>
              <a:t>“Acolher </a:t>
            </a:r>
            <a:r>
              <a:rPr lang="pt-BR" dirty="0"/>
              <a:t>fraternalmente os que procuram o Centro Espírita, principalmente os que chegam pela primeira vez, esclarecendo, orientando e informando sobre as atividades, reuniões e cursos realizados na Casa </a:t>
            </a:r>
            <a:r>
              <a:rPr lang="pt-BR" dirty="0" smtClean="0"/>
              <a:t>Espírita.</a:t>
            </a:r>
            <a:endParaRPr lang="pt-BR" dirty="0"/>
          </a:p>
          <a:p>
            <a:pPr marL="0" indent="722313">
              <a:buNone/>
            </a:pPr>
            <a:r>
              <a:rPr lang="pt-BR" dirty="0" smtClean="0"/>
              <a:t>A ‘recepção’ </a:t>
            </a:r>
            <a:r>
              <a:rPr lang="pt-BR" dirty="0"/>
              <a:t>deve estar presente em todas as atividades da Casa Espírita.” (Orientação ao Centro Espírita, p. 33).</a:t>
            </a:r>
            <a:endParaRPr lang="pt-BR" dirty="0" smtClean="0">
              <a:effectLst/>
            </a:endParaRP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Picture 2" descr="C:\Users\Bárbara\Desktop\bem-vindo-beneficios-da-babos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309616" cy="1949755"/>
          </a:xfrm>
          <a:prstGeom prst="rect">
            <a:avLst/>
          </a:prstGeom>
          <a:noFill/>
          <a:effectLst>
            <a:glow rad="1054100">
              <a:srgbClr val="FFFF00">
                <a:alpha val="40000"/>
              </a:srgbClr>
            </a:glow>
            <a:innerShdw blurRad="355600" dist="546100" dir="21540000">
              <a:prstClr val="black">
                <a:alpha val="3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475656" y="2210403"/>
            <a:ext cx="7543540" cy="45309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1835696" y="2420888"/>
            <a:ext cx="6984776" cy="410445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0" y="6396335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02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965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78336" y="2603677"/>
            <a:ext cx="6708464" cy="3744416"/>
          </a:xfrm>
        </p:spPr>
        <p:txBody>
          <a:bodyPr>
            <a:normAutofit fontScale="85000" lnSpcReduction="20000"/>
          </a:bodyPr>
          <a:lstStyle/>
          <a:p>
            <a:pPr marL="0" indent="722313">
              <a:buNone/>
            </a:pPr>
            <a:r>
              <a:rPr lang="pt-BR" dirty="0"/>
              <a:t>“Quantas e quantas almas aguardam apenas uma palavra, um lampejo de sentimento, para despertarem do letargo em que se encontram, para compreenderem o erro passado, a persistir no presente, que precisa ser modificado, para que elas possam caminhar em busca de um futuro radioso. Não é outro o labor que compete às associações espíritas bem organizadas</a:t>
            </a:r>
            <a:r>
              <a:rPr lang="pt-BR" dirty="0" smtClean="0"/>
              <a:t>.”</a:t>
            </a:r>
            <a:r>
              <a:rPr lang="pt-BR" dirty="0"/>
              <a:t> Pedro Richard (Francisco </a:t>
            </a:r>
            <a:r>
              <a:rPr lang="pt-BR" dirty="0" err="1"/>
              <a:t>Thiesen</a:t>
            </a:r>
            <a:r>
              <a:rPr lang="pt-BR" dirty="0"/>
              <a:t>, </a:t>
            </a:r>
            <a:r>
              <a:rPr lang="pt-BR" i="1" dirty="0"/>
              <a:t>No oásis de Ismael</a:t>
            </a:r>
            <a:r>
              <a:rPr lang="pt-BR" dirty="0"/>
              <a:t>, p. 53-54</a:t>
            </a:r>
            <a:r>
              <a:rPr lang="pt-BR" dirty="0" smtClean="0"/>
              <a:t>).</a:t>
            </a:r>
            <a:endParaRPr lang="pt-BR" dirty="0" smtClean="0">
              <a:effectLst/>
            </a:endParaRPr>
          </a:p>
        </p:txBody>
      </p:sp>
      <p:pic>
        <p:nvPicPr>
          <p:cNvPr id="4" name="Picture 2" descr="C:\Users\Bárbara\Desktop\bem-vindo-beneficios-da-babos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309616" cy="1949755"/>
          </a:xfrm>
          <a:prstGeom prst="rect">
            <a:avLst/>
          </a:prstGeom>
          <a:noFill/>
          <a:effectLst>
            <a:glow rad="1054100">
              <a:srgbClr val="FFFF00">
                <a:alpha val="40000"/>
              </a:srgbClr>
            </a:glow>
            <a:innerShdw blurRad="355600" dist="546100" dir="21540000">
              <a:prstClr val="black">
                <a:alpha val="3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475656" y="2210403"/>
            <a:ext cx="7543540" cy="45309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1835696" y="2420888"/>
            <a:ext cx="6984776" cy="410445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0" y="6396335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03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4154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168</Words>
  <Application>Microsoft Office PowerPoint</Application>
  <PresentationFormat>Apresentação na tela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Bárbara Pessoni</dc:creator>
  <cp:lastModifiedBy>Bárbara Pessoni</cp:lastModifiedBy>
  <cp:revision>4</cp:revision>
  <dcterms:created xsi:type="dcterms:W3CDTF">2015-02-06T11:49:04Z</dcterms:created>
  <dcterms:modified xsi:type="dcterms:W3CDTF">2015-02-09T01:13:06Z</dcterms:modified>
</cp:coreProperties>
</file>